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1018" r:id="rId2"/>
    <p:sldId id="1075" r:id="rId3"/>
    <p:sldId id="1020" r:id="rId4"/>
    <p:sldId id="1021" r:id="rId5"/>
    <p:sldId id="1022" r:id="rId6"/>
    <p:sldId id="1023" r:id="rId7"/>
    <p:sldId id="1026" r:id="rId8"/>
    <p:sldId id="1028" r:id="rId9"/>
    <p:sldId id="1029" r:id="rId10"/>
    <p:sldId id="1030" r:id="rId11"/>
    <p:sldId id="1031" r:id="rId12"/>
    <p:sldId id="1024" r:id="rId13"/>
    <p:sldId id="1025" r:id="rId14"/>
    <p:sldId id="1032" r:id="rId15"/>
    <p:sldId id="1033" r:id="rId16"/>
    <p:sldId id="1034" r:id="rId17"/>
    <p:sldId id="1035" r:id="rId18"/>
    <p:sldId id="1037" r:id="rId19"/>
    <p:sldId id="1077" r:id="rId20"/>
    <p:sldId id="1080" r:id="rId21"/>
    <p:sldId id="1043" r:id="rId22"/>
    <p:sldId id="1040" r:id="rId23"/>
    <p:sldId id="1041" r:id="rId24"/>
    <p:sldId id="1044" r:id="rId25"/>
    <p:sldId id="1048" r:id="rId26"/>
    <p:sldId id="1049" r:id="rId27"/>
    <p:sldId id="503" r:id="rId28"/>
    <p:sldId id="1050" r:id="rId29"/>
    <p:sldId id="1039" r:id="rId30"/>
    <p:sldId id="1046" r:id="rId31"/>
    <p:sldId id="1045" r:id="rId32"/>
    <p:sldId id="1051" r:id="rId33"/>
    <p:sldId id="1074" r:id="rId34"/>
    <p:sldId id="1052" r:id="rId35"/>
    <p:sldId id="1070" r:id="rId36"/>
    <p:sldId id="1069" r:id="rId37"/>
    <p:sldId id="1071" r:id="rId38"/>
    <p:sldId id="1054" r:id="rId39"/>
    <p:sldId id="1073" r:id="rId40"/>
    <p:sldId id="1065" r:id="rId41"/>
    <p:sldId id="1055" r:id="rId42"/>
    <p:sldId id="1061" r:id="rId43"/>
    <p:sldId id="1068" r:id="rId44"/>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159B"/>
    <a:srgbClr val="E9A9DD"/>
    <a:srgbClr val="FF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73508" autoAdjust="0"/>
  </p:normalViewPr>
  <p:slideViewPr>
    <p:cSldViewPr>
      <p:cViewPr varScale="1">
        <p:scale>
          <a:sx n="139" d="100"/>
          <a:sy n="139" d="100"/>
        </p:scale>
        <p:origin x="114" y="234"/>
      </p:cViewPr>
      <p:guideLst>
        <p:guide orient="horz" pos="1620"/>
        <p:guide pos="2880"/>
      </p:guideLst>
    </p:cSldViewPr>
  </p:slideViewPr>
  <p:outlineViewPr>
    <p:cViewPr>
      <p:scale>
        <a:sx n="33" d="100"/>
        <a:sy n="33" d="100"/>
      </p:scale>
      <p:origin x="0" y="-3444"/>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91" d="100"/>
          <a:sy n="91" d="100"/>
        </p:scale>
        <p:origin x="-3804" y="-108"/>
      </p:cViewPr>
      <p:guideLst>
        <p:guide orient="horz" pos="2928"/>
        <p:guide pos="220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diagrams/_rels/data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gif"/><Relationship Id="rId4" Type="http://schemas.openxmlformats.org/officeDocument/2006/relationships/image" Target="../media/image13.jpe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gif"/><Relationship Id="rId4" Type="http://schemas.openxmlformats.org/officeDocument/2006/relationships/image" Target="../media/image1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3C946B-F648-45BD-A7AF-7D397ACF09D9}" type="doc">
      <dgm:prSet loTypeId="urn:microsoft.com/office/officeart/2005/8/layout/pyramid2" loCatId="list" qsTypeId="urn:microsoft.com/office/officeart/2005/8/quickstyle/3d2" qsCatId="3D" csTypeId="urn:microsoft.com/office/officeart/2005/8/colors/accent1_2" csCatId="accent1" phldr="1"/>
      <dgm:spPr/>
    </dgm:pt>
    <dgm:pt modelId="{0D26E4A3-2C29-4914-B878-E35CB0C4B7D6}">
      <dgm:prSet phldrT="[Text]" custT="1"/>
      <dgm:spPr/>
      <dgm:t>
        <a:bodyPr/>
        <a:lstStyle/>
        <a:p>
          <a:r>
            <a:rPr lang="en-US" sz="1200" b="1" dirty="0">
              <a:effectLst>
                <a:outerShdw blurRad="38100" dist="38100" dir="2700000" algn="tl">
                  <a:srgbClr val="000000">
                    <a:alpha val="43137"/>
                  </a:srgbClr>
                </a:outerShdw>
              </a:effectLst>
            </a:rPr>
            <a:t>AC Line Loss Events Defined</a:t>
          </a:r>
        </a:p>
      </dgm:t>
    </dgm:pt>
    <dgm:pt modelId="{9BB04BE6-E5BE-45DE-9A8D-AFB3C92E93D4}" type="parTrans" cxnId="{E259886C-5946-47DB-9F34-65ACA9732435}">
      <dgm:prSet/>
      <dgm:spPr/>
      <dgm:t>
        <a:bodyPr/>
        <a:lstStyle/>
        <a:p>
          <a:endParaRPr lang="en-US"/>
        </a:p>
      </dgm:t>
    </dgm:pt>
    <dgm:pt modelId="{98AD4D1B-871A-4FEB-95FD-FD6C9A501D67}" type="sibTrans" cxnId="{E259886C-5946-47DB-9F34-65ACA9732435}">
      <dgm:prSet/>
      <dgm:spPr/>
      <dgm:t>
        <a:bodyPr/>
        <a:lstStyle/>
        <a:p>
          <a:endParaRPr lang="en-US"/>
        </a:p>
      </dgm:t>
    </dgm:pt>
    <dgm:pt modelId="{F181AD3C-32C8-49D0-ABD8-7CD7D12C8F16}">
      <dgm:prSet phldrT="[Text]" custT="1"/>
      <dgm:spPr/>
      <dgm:t>
        <a:bodyPr/>
        <a:lstStyle/>
        <a:p>
          <a:r>
            <a:rPr lang="en-US" sz="1200" b="1" dirty="0">
              <a:effectLst>
                <a:outerShdw blurRad="38100" dist="38100" dir="2700000" algn="tl">
                  <a:srgbClr val="000000">
                    <a:alpha val="43137"/>
                  </a:srgbClr>
                </a:outerShdw>
              </a:effectLst>
            </a:rPr>
            <a:t>AC Line Loss</a:t>
          </a:r>
        </a:p>
      </dgm:t>
    </dgm:pt>
    <dgm:pt modelId="{044BD0ED-E493-46BB-BE3E-6508EA3D4169}" type="parTrans" cxnId="{570481C0-46ED-4214-B98F-717ADDD3B7A6}">
      <dgm:prSet/>
      <dgm:spPr/>
      <dgm:t>
        <a:bodyPr/>
        <a:lstStyle/>
        <a:p>
          <a:endParaRPr lang="en-US"/>
        </a:p>
      </dgm:t>
    </dgm:pt>
    <dgm:pt modelId="{6FD0315A-9A86-44A9-B604-61B50CC30496}" type="sibTrans" cxnId="{570481C0-46ED-4214-B98F-717ADDD3B7A6}">
      <dgm:prSet/>
      <dgm:spPr/>
      <dgm:t>
        <a:bodyPr/>
        <a:lstStyle/>
        <a:p>
          <a:endParaRPr lang="en-US"/>
        </a:p>
      </dgm:t>
    </dgm:pt>
    <dgm:pt modelId="{E5219F98-C1BA-460F-9944-2F1A4872DA64}">
      <dgm:prSet phldrT="[Text]" custT="1"/>
      <dgm:spPr/>
      <dgm:t>
        <a:bodyPr/>
        <a:lstStyle/>
        <a:p>
          <a:r>
            <a:rPr lang="en-US" sz="1200" b="1" dirty="0">
              <a:effectLst>
                <a:outerShdw blurRad="38100" dist="38100" dir="2700000" algn="tl">
                  <a:srgbClr val="000000">
                    <a:alpha val="43137"/>
                  </a:srgbClr>
                </a:outerShdw>
              </a:effectLst>
            </a:rPr>
            <a:t>Company Introduction</a:t>
          </a:r>
        </a:p>
      </dgm:t>
    </dgm:pt>
    <dgm:pt modelId="{75B4D55A-591E-4E4E-B22F-091D39F1CCFA}" type="parTrans" cxnId="{D9385947-1BB1-4117-88DB-111B5CCF08FD}">
      <dgm:prSet/>
      <dgm:spPr/>
      <dgm:t>
        <a:bodyPr/>
        <a:lstStyle/>
        <a:p>
          <a:endParaRPr lang="en-US"/>
        </a:p>
      </dgm:t>
    </dgm:pt>
    <dgm:pt modelId="{008203D5-2522-4A10-8D0C-AABC0382FF16}" type="sibTrans" cxnId="{D9385947-1BB1-4117-88DB-111B5CCF08FD}">
      <dgm:prSet/>
      <dgm:spPr/>
      <dgm:t>
        <a:bodyPr/>
        <a:lstStyle/>
        <a:p>
          <a:endParaRPr lang="en-US"/>
        </a:p>
      </dgm:t>
    </dgm:pt>
    <dgm:pt modelId="{E7DBC925-99C1-4A4E-AA3B-40F89EF51A9E}">
      <dgm:prSet phldrT="[Text]" custT="1"/>
      <dgm:spPr/>
      <dgm:t>
        <a:bodyPr/>
        <a:lstStyle/>
        <a:p>
          <a:r>
            <a:rPr lang="en-US" sz="1200" b="1" dirty="0">
              <a:effectLst>
                <a:outerShdw blurRad="38100" dist="38100" dir="2700000" algn="tl">
                  <a:srgbClr val="000000">
                    <a:alpha val="43137"/>
                  </a:srgbClr>
                </a:outerShdw>
              </a:effectLst>
            </a:rPr>
            <a:t>DC Bus Management</a:t>
          </a:r>
        </a:p>
      </dgm:t>
    </dgm:pt>
    <dgm:pt modelId="{A0F25FB3-BA71-45CE-9B08-DD99FD306C17}" type="parTrans" cxnId="{C51CC814-7305-4BE7-A348-DE2B70244431}">
      <dgm:prSet/>
      <dgm:spPr/>
      <dgm:t>
        <a:bodyPr/>
        <a:lstStyle/>
        <a:p>
          <a:endParaRPr lang="en-US"/>
        </a:p>
      </dgm:t>
    </dgm:pt>
    <dgm:pt modelId="{A68A831E-0ED2-453D-A52F-90202847A708}" type="sibTrans" cxnId="{C51CC814-7305-4BE7-A348-DE2B70244431}">
      <dgm:prSet/>
      <dgm:spPr/>
      <dgm:t>
        <a:bodyPr/>
        <a:lstStyle/>
        <a:p>
          <a:endParaRPr lang="en-US"/>
        </a:p>
      </dgm:t>
    </dgm:pt>
    <dgm:pt modelId="{D05CB356-841E-44F6-A2B1-5D696B6CD79B}">
      <dgm:prSet phldrT="[Text]" custT="1"/>
      <dgm:spPr/>
      <dgm:t>
        <a:bodyPr/>
        <a:lstStyle/>
        <a:p>
          <a:r>
            <a:rPr lang="en-US" sz="1200" b="1" dirty="0">
              <a:effectLst>
                <a:outerShdw blurRad="38100" dist="38100" dir="2700000" algn="tl">
                  <a:srgbClr val="000000">
                    <a:alpha val="43137"/>
                  </a:srgbClr>
                </a:outerShdw>
              </a:effectLst>
            </a:rPr>
            <a:t>VFD Current Backup Solutions</a:t>
          </a:r>
        </a:p>
      </dgm:t>
    </dgm:pt>
    <dgm:pt modelId="{09C0CAC9-1EBC-4C44-B886-78A87165407E}" type="parTrans" cxnId="{A07E3B84-59BC-4017-B8AD-3A544F4E9C6A}">
      <dgm:prSet/>
      <dgm:spPr/>
      <dgm:t>
        <a:bodyPr/>
        <a:lstStyle/>
        <a:p>
          <a:endParaRPr lang="en-US"/>
        </a:p>
      </dgm:t>
    </dgm:pt>
    <dgm:pt modelId="{7FF85C9C-DC0A-4F46-AB80-BDD7F89599D3}" type="sibTrans" cxnId="{A07E3B84-59BC-4017-B8AD-3A544F4E9C6A}">
      <dgm:prSet/>
      <dgm:spPr/>
      <dgm:t>
        <a:bodyPr/>
        <a:lstStyle/>
        <a:p>
          <a:endParaRPr lang="en-US"/>
        </a:p>
      </dgm:t>
    </dgm:pt>
    <dgm:pt modelId="{4470CC22-C8B1-40EC-A10E-AD1532917CC3}">
      <dgm:prSet phldrT="[Text]" custT="1"/>
      <dgm:spPr/>
      <dgm:t>
        <a:bodyPr/>
        <a:lstStyle/>
        <a:p>
          <a:r>
            <a:rPr lang="en-US" sz="1200" b="1" dirty="0">
              <a:effectLst>
                <a:outerShdw blurRad="38100" dist="38100" dir="2700000" algn="tl">
                  <a:srgbClr val="000000">
                    <a:alpha val="43137"/>
                  </a:srgbClr>
                </a:outerShdw>
              </a:effectLst>
            </a:rPr>
            <a:t>UPD – Uninterruptable Power for Drives</a:t>
          </a:r>
        </a:p>
      </dgm:t>
    </dgm:pt>
    <dgm:pt modelId="{9B2B9846-F98D-48C7-928C-23136D05558D}" type="parTrans" cxnId="{0370B111-3459-4754-9331-F44E456CE536}">
      <dgm:prSet/>
      <dgm:spPr/>
      <dgm:t>
        <a:bodyPr/>
        <a:lstStyle/>
        <a:p>
          <a:endParaRPr lang="en-US"/>
        </a:p>
      </dgm:t>
    </dgm:pt>
    <dgm:pt modelId="{E35A4CE4-2FAB-4A94-986F-D25029228938}" type="sibTrans" cxnId="{0370B111-3459-4754-9331-F44E456CE536}">
      <dgm:prSet/>
      <dgm:spPr/>
      <dgm:t>
        <a:bodyPr/>
        <a:lstStyle/>
        <a:p>
          <a:endParaRPr lang="en-US"/>
        </a:p>
      </dgm:t>
    </dgm:pt>
    <dgm:pt modelId="{A5212307-F21B-45C8-B11E-AF0346DD01D2}">
      <dgm:prSet phldrT="[Text]" custT="1"/>
      <dgm:spPr/>
      <dgm:t>
        <a:bodyPr/>
        <a:lstStyle/>
        <a:p>
          <a:r>
            <a:rPr lang="en-US" sz="1200" b="1" dirty="0">
              <a:effectLst>
                <a:outerShdw blurRad="38100" dist="38100" dir="2700000" algn="tl">
                  <a:srgbClr val="000000">
                    <a:alpha val="43137"/>
                  </a:srgbClr>
                </a:outerShdw>
              </a:effectLst>
            </a:rPr>
            <a:t>UPD Specification</a:t>
          </a:r>
        </a:p>
      </dgm:t>
    </dgm:pt>
    <dgm:pt modelId="{963BA725-C641-4199-A521-9B1BE0360DC7}" type="parTrans" cxnId="{4955062A-30AB-477B-A297-B8028F15B2A2}">
      <dgm:prSet/>
      <dgm:spPr/>
      <dgm:t>
        <a:bodyPr/>
        <a:lstStyle/>
        <a:p>
          <a:endParaRPr lang="en-US"/>
        </a:p>
      </dgm:t>
    </dgm:pt>
    <dgm:pt modelId="{CB9078A1-012D-41FD-B3F3-52381C899BA3}" type="sibTrans" cxnId="{4955062A-30AB-477B-A297-B8028F15B2A2}">
      <dgm:prSet/>
      <dgm:spPr/>
      <dgm:t>
        <a:bodyPr/>
        <a:lstStyle/>
        <a:p>
          <a:endParaRPr lang="en-US"/>
        </a:p>
      </dgm:t>
    </dgm:pt>
    <dgm:pt modelId="{366E7E97-5465-43EB-BD83-13CCF252FB13}">
      <dgm:prSet phldrT="[Text]" custT="1"/>
      <dgm:spPr/>
      <dgm:t>
        <a:bodyPr/>
        <a:lstStyle/>
        <a:p>
          <a:r>
            <a:rPr lang="en-US" sz="1200" b="1" dirty="0">
              <a:effectLst>
                <a:outerShdw blurRad="38100" dist="38100" dir="2700000" algn="tl">
                  <a:srgbClr val="000000">
                    <a:alpha val="43137"/>
                  </a:srgbClr>
                </a:outerShdw>
              </a:effectLst>
            </a:rPr>
            <a:t>Critical Process Applications</a:t>
          </a:r>
        </a:p>
      </dgm:t>
    </dgm:pt>
    <dgm:pt modelId="{D9852C0D-9C64-455A-880F-267842BEC535}" type="parTrans" cxnId="{FE2076A9-AE96-492A-A22E-8D0120F87037}">
      <dgm:prSet/>
      <dgm:spPr/>
      <dgm:t>
        <a:bodyPr/>
        <a:lstStyle/>
        <a:p>
          <a:endParaRPr lang="en-US"/>
        </a:p>
      </dgm:t>
    </dgm:pt>
    <dgm:pt modelId="{E2634F76-0E30-46E3-ACF1-60A748A1825C}" type="sibTrans" cxnId="{FE2076A9-AE96-492A-A22E-8D0120F87037}">
      <dgm:prSet/>
      <dgm:spPr/>
      <dgm:t>
        <a:bodyPr/>
        <a:lstStyle/>
        <a:p>
          <a:endParaRPr lang="en-US"/>
        </a:p>
      </dgm:t>
    </dgm:pt>
    <dgm:pt modelId="{50CEAD1A-65C1-413D-AE00-D864DFFE4467}">
      <dgm:prSet/>
      <dgm:spPr/>
      <dgm:t>
        <a:bodyPr/>
        <a:lstStyle/>
        <a:p>
          <a:r>
            <a:rPr lang="en-US" b="1" dirty="0">
              <a:effectLst>
                <a:outerShdw blurRad="38100" dist="38100" dir="2700000" algn="tl">
                  <a:srgbClr val="000000">
                    <a:alpha val="43137"/>
                  </a:srgbClr>
                </a:outerShdw>
              </a:effectLst>
            </a:rPr>
            <a:t>Critical Process Protection</a:t>
          </a:r>
        </a:p>
      </dgm:t>
    </dgm:pt>
    <dgm:pt modelId="{FFC4E16E-DE4B-49B8-8198-1D234A801F43}" type="parTrans" cxnId="{798F3F3D-FC8E-492F-8CCF-97EC744002E9}">
      <dgm:prSet/>
      <dgm:spPr/>
      <dgm:t>
        <a:bodyPr/>
        <a:lstStyle/>
        <a:p>
          <a:endParaRPr lang="en-US"/>
        </a:p>
      </dgm:t>
    </dgm:pt>
    <dgm:pt modelId="{5B0A76DB-F3E7-4659-B903-0B580E6169CD}" type="sibTrans" cxnId="{798F3F3D-FC8E-492F-8CCF-97EC744002E9}">
      <dgm:prSet/>
      <dgm:spPr/>
      <dgm:t>
        <a:bodyPr/>
        <a:lstStyle/>
        <a:p>
          <a:endParaRPr lang="en-US"/>
        </a:p>
      </dgm:t>
    </dgm:pt>
    <dgm:pt modelId="{1ED25F04-D588-4375-BC0F-5E454AC32A32}">
      <dgm:prSet phldrT="[Text]" custT="1"/>
      <dgm:spPr/>
      <dgm:t>
        <a:bodyPr/>
        <a:lstStyle/>
        <a:p>
          <a:r>
            <a:rPr lang="en-US" sz="1200" b="1" dirty="0">
              <a:effectLst>
                <a:outerShdw blurRad="38100" dist="38100" dir="2700000" algn="tl">
                  <a:srgbClr val="000000">
                    <a:alpha val="43137"/>
                  </a:srgbClr>
                </a:outerShdw>
              </a:effectLst>
            </a:rPr>
            <a:t>UPD Maintenance &amp; Installation</a:t>
          </a:r>
        </a:p>
      </dgm:t>
    </dgm:pt>
    <dgm:pt modelId="{1C6737B0-6DC0-417B-9E6D-EF88831DB349}" type="parTrans" cxnId="{5DD303EC-CBF7-4E13-8D88-86E579BD7585}">
      <dgm:prSet/>
      <dgm:spPr/>
      <dgm:t>
        <a:bodyPr/>
        <a:lstStyle/>
        <a:p>
          <a:endParaRPr lang="en-US"/>
        </a:p>
      </dgm:t>
    </dgm:pt>
    <dgm:pt modelId="{9B168920-9C2C-4A39-A40A-09760E1A79EB}" type="sibTrans" cxnId="{5DD303EC-CBF7-4E13-8D88-86E579BD7585}">
      <dgm:prSet/>
      <dgm:spPr/>
      <dgm:t>
        <a:bodyPr/>
        <a:lstStyle/>
        <a:p>
          <a:endParaRPr lang="en-US"/>
        </a:p>
      </dgm:t>
    </dgm:pt>
    <dgm:pt modelId="{8DEF37B0-F72F-48DF-9A08-AE5A9B1BA41E}" type="pres">
      <dgm:prSet presAssocID="{983C946B-F648-45BD-A7AF-7D397ACF09D9}" presName="compositeShape" presStyleCnt="0">
        <dgm:presLayoutVars>
          <dgm:dir/>
          <dgm:resizeHandles/>
        </dgm:presLayoutVars>
      </dgm:prSet>
      <dgm:spPr/>
    </dgm:pt>
    <dgm:pt modelId="{A5FFE335-949B-45AF-8252-620089DEEBEE}" type="pres">
      <dgm:prSet presAssocID="{983C946B-F648-45BD-A7AF-7D397ACF09D9}" presName="pyramid" presStyleLbl="node1" presStyleIdx="0" presStyleCnt="1" custScaleX="105357"/>
      <dgm:spPr/>
    </dgm:pt>
    <dgm:pt modelId="{EC56349E-B961-40F7-827E-423C4314F05D}" type="pres">
      <dgm:prSet presAssocID="{983C946B-F648-45BD-A7AF-7D397ACF09D9}" presName="theList" presStyleCnt="0"/>
      <dgm:spPr/>
    </dgm:pt>
    <dgm:pt modelId="{6BB0F20D-8917-43CD-AB53-09CFDD3EF63D}" type="pres">
      <dgm:prSet presAssocID="{E5219F98-C1BA-460F-9944-2F1A4872DA64}" presName="aNode" presStyleLbl="fgAcc1" presStyleIdx="0" presStyleCnt="10">
        <dgm:presLayoutVars>
          <dgm:bulletEnabled val="1"/>
        </dgm:presLayoutVars>
      </dgm:prSet>
      <dgm:spPr/>
    </dgm:pt>
    <dgm:pt modelId="{9CEFD7B0-66E0-48B0-BA10-A8E6BBD125C1}" type="pres">
      <dgm:prSet presAssocID="{E5219F98-C1BA-460F-9944-2F1A4872DA64}" presName="aSpace" presStyleCnt="0"/>
      <dgm:spPr/>
    </dgm:pt>
    <dgm:pt modelId="{E25710FB-F8E9-41CE-A914-1DC9C3B5AB58}" type="pres">
      <dgm:prSet presAssocID="{E7DBC925-99C1-4A4E-AA3B-40F89EF51A9E}" presName="aNode" presStyleLbl="fgAcc1" presStyleIdx="1" presStyleCnt="10">
        <dgm:presLayoutVars>
          <dgm:bulletEnabled val="1"/>
        </dgm:presLayoutVars>
      </dgm:prSet>
      <dgm:spPr/>
    </dgm:pt>
    <dgm:pt modelId="{A6219BED-CD90-46FC-A386-144FB3A3E63A}" type="pres">
      <dgm:prSet presAssocID="{E7DBC925-99C1-4A4E-AA3B-40F89EF51A9E}" presName="aSpace" presStyleCnt="0"/>
      <dgm:spPr/>
    </dgm:pt>
    <dgm:pt modelId="{EB2AACB7-8875-4B5E-AB59-4FA17864B776}" type="pres">
      <dgm:prSet presAssocID="{50CEAD1A-65C1-413D-AE00-D864DFFE4467}" presName="aNode" presStyleLbl="fgAcc1" presStyleIdx="2" presStyleCnt="10">
        <dgm:presLayoutVars>
          <dgm:bulletEnabled val="1"/>
        </dgm:presLayoutVars>
      </dgm:prSet>
      <dgm:spPr/>
    </dgm:pt>
    <dgm:pt modelId="{69399527-4C01-4F74-AD16-F43874DE4625}" type="pres">
      <dgm:prSet presAssocID="{50CEAD1A-65C1-413D-AE00-D864DFFE4467}" presName="aSpace" presStyleCnt="0"/>
      <dgm:spPr/>
    </dgm:pt>
    <dgm:pt modelId="{FBD7A04A-D633-4139-A5DD-7CB3BF4CB9F5}" type="pres">
      <dgm:prSet presAssocID="{F181AD3C-32C8-49D0-ABD8-7CD7D12C8F16}" presName="aNode" presStyleLbl="fgAcc1" presStyleIdx="3" presStyleCnt="10">
        <dgm:presLayoutVars>
          <dgm:bulletEnabled val="1"/>
        </dgm:presLayoutVars>
      </dgm:prSet>
      <dgm:spPr/>
    </dgm:pt>
    <dgm:pt modelId="{5A3E963C-DC30-4C89-9A6D-50C9633025D4}" type="pres">
      <dgm:prSet presAssocID="{F181AD3C-32C8-49D0-ABD8-7CD7D12C8F16}" presName="aSpace" presStyleCnt="0"/>
      <dgm:spPr/>
    </dgm:pt>
    <dgm:pt modelId="{4DCC8C8D-267A-4E3D-B7F7-31F8BBCFBB28}" type="pres">
      <dgm:prSet presAssocID="{0D26E4A3-2C29-4914-B878-E35CB0C4B7D6}" presName="aNode" presStyleLbl="fgAcc1" presStyleIdx="4" presStyleCnt="10" custScaleY="130183">
        <dgm:presLayoutVars>
          <dgm:bulletEnabled val="1"/>
        </dgm:presLayoutVars>
      </dgm:prSet>
      <dgm:spPr/>
    </dgm:pt>
    <dgm:pt modelId="{0FD78432-D20F-4B9D-AC9F-A868FC49E945}" type="pres">
      <dgm:prSet presAssocID="{0D26E4A3-2C29-4914-B878-E35CB0C4B7D6}" presName="aSpace" presStyleCnt="0"/>
      <dgm:spPr/>
    </dgm:pt>
    <dgm:pt modelId="{BAFF4D09-4A6F-4C1A-A975-9605A78EFD1F}" type="pres">
      <dgm:prSet presAssocID="{D05CB356-841E-44F6-A2B1-5D696B6CD79B}" presName="aNode" presStyleLbl="fgAcc1" presStyleIdx="5" presStyleCnt="10">
        <dgm:presLayoutVars>
          <dgm:bulletEnabled val="1"/>
        </dgm:presLayoutVars>
      </dgm:prSet>
      <dgm:spPr/>
    </dgm:pt>
    <dgm:pt modelId="{176A119F-90B9-41F7-8AD6-5FDAE1F75030}" type="pres">
      <dgm:prSet presAssocID="{D05CB356-841E-44F6-A2B1-5D696B6CD79B}" presName="aSpace" presStyleCnt="0"/>
      <dgm:spPr/>
    </dgm:pt>
    <dgm:pt modelId="{50E6F78F-CE95-4DBC-82EF-9D6E2888438E}" type="pres">
      <dgm:prSet presAssocID="{4470CC22-C8B1-40EC-A10E-AD1532917CC3}" presName="aNode" presStyleLbl="fgAcc1" presStyleIdx="6" presStyleCnt="10">
        <dgm:presLayoutVars>
          <dgm:bulletEnabled val="1"/>
        </dgm:presLayoutVars>
      </dgm:prSet>
      <dgm:spPr/>
    </dgm:pt>
    <dgm:pt modelId="{65109B08-997E-47A2-8054-C44288B1E200}" type="pres">
      <dgm:prSet presAssocID="{4470CC22-C8B1-40EC-A10E-AD1532917CC3}" presName="aSpace" presStyleCnt="0"/>
      <dgm:spPr/>
    </dgm:pt>
    <dgm:pt modelId="{EE93FC27-1256-4B58-8A56-57B7768D6075}" type="pres">
      <dgm:prSet presAssocID="{A5212307-F21B-45C8-B11E-AF0346DD01D2}" presName="aNode" presStyleLbl="fgAcc1" presStyleIdx="7" presStyleCnt="10">
        <dgm:presLayoutVars>
          <dgm:bulletEnabled val="1"/>
        </dgm:presLayoutVars>
      </dgm:prSet>
      <dgm:spPr/>
    </dgm:pt>
    <dgm:pt modelId="{CDBFD6BC-B8AA-4FE2-B9DA-CCE7360C4AEE}" type="pres">
      <dgm:prSet presAssocID="{A5212307-F21B-45C8-B11E-AF0346DD01D2}" presName="aSpace" presStyleCnt="0"/>
      <dgm:spPr/>
    </dgm:pt>
    <dgm:pt modelId="{C34DBA2A-4C83-43C8-90F3-7E7A18702B31}" type="pres">
      <dgm:prSet presAssocID="{366E7E97-5465-43EB-BD83-13CCF252FB13}" presName="aNode" presStyleLbl="fgAcc1" presStyleIdx="8" presStyleCnt="10">
        <dgm:presLayoutVars>
          <dgm:bulletEnabled val="1"/>
        </dgm:presLayoutVars>
      </dgm:prSet>
      <dgm:spPr/>
    </dgm:pt>
    <dgm:pt modelId="{6EA4B49D-1415-44B8-A74F-D07EC4A3985C}" type="pres">
      <dgm:prSet presAssocID="{366E7E97-5465-43EB-BD83-13CCF252FB13}" presName="aSpace" presStyleCnt="0"/>
      <dgm:spPr/>
    </dgm:pt>
    <dgm:pt modelId="{A43E615F-890A-4CF9-89B4-AE2EAC7BC20E}" type="pres">
      <dgm:prSet presAssocID="{1ED25F04-D588-4375-BC0F-5E454AC32A32}" presName="aNode" presStyleLbl="fgAcc1" presStyleIdx="9" presStyleCnt="10">
        <dgm:presLayoutVars>
          <dgm:bulletEnabled val="1"/>
        </dgm:presLayoutVars>
      </dgm:prSet>
      <dgm:spPr/>
    </dgm:pt>
    <dgm:pt modelId="{A031ABCE-B996-4679-A647-D0C6C2BD025C}" type="pres">
      <dgm:prSet presAssocID="{1ED25F04-D588-4375-BC0F-5E454AC32A32}" presName="aSpace" presStyleCnt="0"/>
      <dgm:spPr/>
    </dgm:pt>
  </dgm:ptLst>
  <dgm:cxnLst>
    <dgm:cxn modelId="{0370B111-3459-4754-9331-F44E456CE536}" srcId="{983C946B-F648-45BD-A7AF-7D397ACF09D9}" destId="{4470CC22-C8B1-40EC-A10E-AD1532917CC3}" srcOrd="6" destOrd="0" parTransId="{9B2B9846-F98D-48C7-928C-23136D05558D}" sibTransId="{E35A4CE4-2FAB-4A94-986F-D25029228938}"/>
    <dgm:cxn modelId="{C51CC814-7305-4BE7-A348-DE2B70244431}" srcId="{983C946B-F648-45BD-A7AF-7D397ACF09D9}" destId="{E7DBC925-99C1-4A4E-AA3B-40F89EF51A9E}" srcOrd="1" destOrd="0" parTransId="{A0F25FB3-BA71-45CE-9B08-DD99FD306C17}" sibTransId="{A68A831E-0ED2-453D-A52F-90202847A708}"/>
    <dgm:cxn modelId="{10D1EC17-D5DE-4EA8-8110-DA90A11DB874}" type="presOf" srcId="{366E7E97-5465-43EB-BD83-13CCF252FB13}" destId="{C34DBA2A-4C83-43C8-90F3-7E7A18702B31}" srcOrd="0" destOrd="0" presId="urn:microsoft.com/office/officeart/2005/8/layout/pyramid2"/>
    <dgm:cxn modelId="{8EF2C518-3409-464C-A937-AA88DB11A47C}" type="presOf" srcId="{983C946B-F648-45BD-A7AF-7D397ACF09D9}" destId="{8DEF37B0-F72F-48DF-9A08-AE5A9B1BA41E}" srcOrd="0" destOrd="0" presId="urn:microsoft.com/office/officeart/2005/8/layout/pyramid2"/>
    <dgm:cxn modelId="{4955062A-30AB-477B-A297-B8028F15B2A2}" srcId="{983C946B-F648-45BD-A7AF-7D397ACF09D9}" destId="{A5212307-F21B-45C8-B11E-AF0346DD01D2}" srcOrd="7" destOrd="0" parTransId="{963BA725-C641-4199-A521-9B1BE0360DC7}" sibTransId="{CB9078A1-012D-41FD-B3F3-52381C899BA3}"/>
    <dgm:cxn modelId="{E99E0430-750A-4C85-9433-9145235ED946}" type="presOf" srcId="{A5212307-F21B-45C8-B11E-AF0346DD01D2}" destId="{EE93FC27-1256-4B58-8A56-57B7768D6075}" srcOrd="0" destOrd="0" presId="urn:microsoft.com/office/officeart/2005/8/layout/pyramid2"/>
    <dgm:cxn modelId="{798F3F3D-FC8E-492F-8CCF-97EC744002E9}" srcId="{983C946B-F648-45BD-A7AF-7D397ACF09D9}" destId="{50CEAD1A-65C1-413D-AE00-D864DFFE4467}" srcOrd="2" destOrd="0" parTransId="{FFC4E16E-DE4B-49B8-8198-1D234A801F43}" sibTransId="{5B0A76DB-F3E7-4659-B903-0B580E6169CD}"/>
    <dgm:cxn modelId="{D9385947-1BB1-4117-88DB-111B5CCF08FD}" srcId="{983C946B-F648-45BD-A7AF-7D397ACF09D9}" destId="{E5219F98-C1BA-460F-9944-2F1A4872DA64}" srcOrd="0" destOrd="0" parTransId="{75B4D55A-591E-4E4E-B22F-091D39F1CCFA}" sibTransId="{008203D5-2522-4A10-8D0C-AABC0382FF16}"/>
    <dgm:cxn modelId="{39F0DE4B-C269-4D77-8EB2-2ABB0E9B8FAD}" type="presOf" srcId="{50CEAD1A-65C1-413D-AE00-D864DFFE4467}" destId="{EB2AACB7-8875-4B5E-AB59-4FA17864B776}" srcOrd="0" destOrd="0" presId="urn:microsoft.com/office/officeart/2005/8/layout/pyramid2"/>
    <dgm:cxn modelId="{E259886C-5946-47DB-9F34-65ACA9732435}" srcId="{983C946B-F648-45BD-A7AF-7D397ACF09D9}" destId="{0D26E4A3-2C29-4914-B878-E35CB0C4B7D6}" srcOrd="4" destOrd="0" parTransId="{9BB04BE6-E5BE-45DE-9A8D-AFB3C92E93D4}" sibTransId="{98AD4D1B-871A-4FEB-95FD-FD6C9A501D67}"/>
    <dgm:cxn modelId="{E790FA4D-9234-409C-8422-4AFD82EF0195}" type="presOf" srcId="{1ED25F04-D588-4375-BC0F-5E454AC32A32}" destId="{A43E615F-890A-4CF9-89B4-AE2EAC7BC20E}" srcOrd="0" destOrd="0" presId="urn:microsoft.com/office/officeart/2005/8/layout/pyramid2"/>
    <dgm:cxn modelId="{494C2573-F61B-47AA-92F5-989007B94E56}" type="presOf" srcId="{F181AD3C-32C8-49D0-ABD8-7CD7D12C8F16}" destId="{FBD7A04A-D633-4139-A5DD-7CB3BF4CB9F5}" srcOrd="0" destOrd="0" presId="urn:microsoft.com/office/officeart/2005/8/layout/pyramid2"/>
    <dgm:cxn modelId="{A07E3B84-59BC-4017-B8AD-3A544F4E9C6A}" srcId="{983C946B-F648-45BD-A7AF-7D397ACF09D9}" destId="{D05CB356-841E-44F6-A2B1-5D696B6CD79B}" srcOrd="5" destOrd="0" parTransId="{09C0CAC9-1EBC-4C44-B886-78A87165407E}" sibTransId="{7FF85C9C-DC0A-4F46-AB80-BDD7F89599D3}"/>
    <dgm:cxn modelId="{41F57F94-CB31-4FC0-9EC9-629672ED6037}" type="presOf" srcId="{E5219F98-C1BA-460F-9944-2F1A4872DA64}" destId="{6BB0F20D-8917-43CD-AB53-09CFDD3EF63D}" srcOrd="0" destOrd="0" presId="urn:microsoft.com/office/officeart/2005/8/layout/pyramid2"/>
    <dgm:cxn modelId="{FE2076A9-AE96-492A-A22E-8D0120F87037}" srcId="{983C946B-F648-45BD-A7AF-7D397ACF09D9}" destId="{366E7E97-5465-43EB-BD83-13CCF252FB13}" srcOrd="8" destOrd="0" parTransId="{D9852C0D-9C64-455A-880F-267842BEC535}" sibTransId="{E2634F76-0E30-46E3-ACF1-60A748A1825C}"/>
    <dgm:cxn modelId="{D97FDFAE-092F-4DDB-904C-30B874490156}" type="presOf" srcId="{4470CC22-C8B1-40EC-A10E-AD1532917CC3}" destId="{50E6F78F-CE95-4DBC-82EF-9D6E2888438E}" srcOrd="0" destOrd="0" presId="urn:microsoft.com/office/officeart/2005/8/layout/pyramid2"/>
    <dgm:cxn modelId="{570481C0-46ED-4214-B98F-717ADDD3B7A6}" srcId="{983C946B-F648-45BD-A7AF-7D397ACF09D9}" destId="{F181AD3C-32C8-49D0-ABD8-7CD7D12C8F16}" srcOrd="3" destOrd="0" parTransId="{044BD0ED-E493-46BB-BE3E-6508EA3D4169}" sibTransId="{6FD0315A-9A86-44A9-B604-61B50CC30496}"/>
    <dgm:cxn modelId="{A1EA1EC1-BCE9-40CB-BF28-65FA4A8A7BB0}" type="presOf" srcId="{0D26E4A3-2C29-4914-B878-E35CB0C4B7D6}" destId="{4DCC8C8D-267A-4E3D-B7F7-31F8BBCFBB28}" srcOrd="0" destOrd="0" presId="urn:microsoft.com/office/officeart/2005/8/layout/pyramid2"/>
    <dgm:cxn modelId="{9B88B2D3-2D25-4136-A5B2-C0095BEF1157}" type="presOf" srcId="{D05CB356-841E-44F6-A2B1-5D696B6CD79B}" destId="{BAFF4D09-4A6F-4C1A-A975-9605A78EFD1F}" srcOrd="0" destOrd="0" presId="urn:microsoft.com/office/officeart/2005/8/layout/pyramid2"/>
    <dgm:cxn modelId="{5DD303EC-CBF7-4E13-8D88-86E579BD7585}" srcId="{983C946B-F648-45BD-A7AF-7D397ACF09D9}" destId="{1ED25F04-D588-4375-BC0F-5E454AC32A32}" srcOrd="9" destOrd="0" parTransId="{1C6737B0-6DC0-417B-9E6D-EF88831DB349}" sibTransId="{9B168920-9C2C-4A39-A40A-09760E1A79EB}"/>
    <dgm:cxn modelId="{672900ED-805F-421A-90DF-83C545A5543B}" type="presOf" srcId="{E7DBC925-99C1-4A4E-AA3B-40F89EF51A9E}" destId="{E25710FB-F8E9-41CE-A914-1DC9C3B5AB58}" srcOrd="0" destOrd="0" presId="urn:microsoft.com/office/officeart/2005/8/layout/pyramid2"/>
    <dgm:cxn modelId="{2212E09C-E642-4716-B4D0-DECF8AFA2E30}" type="presParOf" srcId="{8DEF37B0-F72F-48DF-9A08-AE5A9B1BA41E}" destId="{A5FFE335-949B-45AF-8252-620089DEEBEE}" srcOrd="0" destOrd="0" presId="urn:microsoft.com/office/officeart/2005/8/layout/pyramid2"/>
    <dgm:cxn modelId="{FE1161B3-304F-48C0-BC22-B388D409E5D3}" type="presParOf" srcId="{8DEF37B0-F72F-48DF-9A08-AE5A9B1BA41E}" destId="{EC56349E-B961-40F7-827E-423C4314F05D}" srcOrd="1" destOrd="0" presId="urn:microsoft.com/office/officeart/2005/8/layout/pyramid2"/>
    <dgm:cxn modelId="{01C76EBB-18B9-402B-A83B-474E51004AFB}" type="presParOf" srcId="{EC56349E-B961-40F7-827E-423C4314F05D}" destId="{6BB0F20D-8917-43CD-AB53-09CFDD3EF63D}" srcOrd="0" destOrd="0" presId="urn:microsoft.com/office/officeart/2005/8/layout/pyramid2"/>
    <dgm:cxn modelId="{FBD9CD8B-821C-459B-9E15-CD6D247FB3E2}" type="presParOf" srcId="{EC56349E-B961-40F7-827E-423C4314F05D}" destId="{9CEFD7B0-66E0-48B0-BA10-A8E6BBD125C1}" srcOrd="1" destOrd="0" presId="urn:microsoft.com/office/officeart/2005/8/layout/pyramid2"/>
    <dgm:cxn modelId="{A3ECA31E-FC66-4B69-9D92-A4396A983072}" type="presParOf" srcId="{EC56349E-B961-40F7-827E-423C4314F05D}" destId="{E25710FB-F8E9-41CE-A914-1DC9C3B5AB58}" srcOrd="2" destOrd="0" presId="urn:microsoft.com/office/officeart/2005/8/layout/pyramid2"/>
    <dgm:cxn modelId="{42CBD0FD-4A83-4826-B78E-5493DA587C49}" type="presParOf" srcId="{EC56349E-B961-40F7-827E-423C4314F05D}" destId="{A6219BED-CD90-46FC-A386-144FB3A3E63A}" srcOrd="3" destOrd="0" presId="urn:microsoft.com/office/officeart/2005/8/layout/pyramid2"/>
    <dgm:cxn modelId="{96C6DDDE-4D30-49A4-970F-B927AE7F1BF0}" type="presParOf" srcId="{EC56349E-B961-40F7-827E-423C4314F05D}" destId="{EB2AACB7-8875-4B5E-AB59-4FA17864B776}" srcOrd="4" destOrd="0" presId="urn:microsoft.com/office/officeart/2005/8/layout/pyramid2"/>
    <dgm:cxn modelId="{64B4946B-818B-425B-9353-44D8A52A0433}" type="presParOf" srcId="{EC56349E-B961-40F7-827E-423C4314F05D}" destId="{69399527-4C01-4F74-AD16-F43874DE4625}" srcOrd="5" destOrd="0" presId="urn:microsoft.com/office/officeart/2005/8/layout/pyramid2"/>
    <dgm:cxn modelId="{90866582-96B5-4EB7-AB11-16A784AB2E17}" type="presParOf" srcId="{EC56349E-B961-40F7-827E-423C4314F05D}" destId="{FBD7A04A-D633-4139-A5DD-7CB3BF4CB9F5}" srcOrd="6" destOrd="0" presId="urn:microsoft.com/office/officeart/2005/8/layout/pyramid2"/>
    <dgm:cxn modelId="{5D1AEC69-261F-419A-B5E1-AD8389BCACB6}" type="presParOf" srcId="{EC56349E-B961-40F7-827E-423C4314F05D}" destId="{5A3E963C-DC30-4C89-9A6D-50C9633025D4}" srcOrd="7" destOrd="0" presId="urn:microsoft.com/office/officeart/2005/8/layout/pyramid2"/>
    <dgm:cxn modelId="{EDD42A69-3DD3-4624-8B0B-B83F8B4FD6C4}" type="presParOf" srcId="{EC56349E-B961-40F7-827E-423C4314F05D}" destId="{4DCC8C8D-267A-4E3D-B7F7-31F8BBCFBB28}" srcOrd="8" destOrd="0" presId="urn:microsoft.com/office/officeart/2005/8/layout/pyramid2"/>
    <dgm:cxn modelId="{0E455DD2-7913-4574-9121-7CBB4AECEA43}" type="presParOf" srcId="{EC56349E-B961-40F7-827E-423C4314F05D}" destId="{0FD78432-D20F-4B9D-AC9F-A868FC49E945}" srcOrd="9" destOrd="0" presId="urn:microsoft.com/office/officeart/2005/8/layout/pyramid2"/>
    <dgm:cxn modelId="{C7B41D0F-4580-4D4F-8F5C-C7E3D5172802}" type="presParOf" srcId="{EC56349E-B961-40F7-827E-423C4314F05D}" destId="{BAFF4D09-4A6F-4C1A-A975-9605A78EFD1F}" srcOrd="10" destOrd="0" presId="urn:microsoft.com/office/officeart/2005/8/layout/pyramid2"/>
    <dgm:cxn modelId="{5B48F8BF-527C-486A-AE1C-2BB9BF660880}" type="presParOf" srcId="{EC56349E-B961-40F7-827E-423C4314F05D}" destId="{176A119F-90B9-41F7-8AD6-5FDAE1F75030}" srcOrd="11" destOrd="0" presId="urn:microsoft.com/office/officeart/2005/8/layout/pyramid2"/>
    <dgm:cxn modelId="{894B3694-ED5A-40DD-A94F-F3444AE6161A}" type="presParOf" srcId="{EC56349E-B961-40F7-827E-423C4314F05D}" destId="{50E6F78F-CE95-4DBC-82EF-9D6E2888438E}" srcOrd="12" destOrd="0" presId="urn:microsoft.com/office/officeart/2005/8/layout/pyramid2"/>
    <dgm:cxn modelId="{2E41A8B2-1346-413C-843A-A7550810AE0A}" type="presParOf" srcId="{EC56349E-B961-40F7-827E-423C4314F05D}" destId="{65109B08-997E-47A2-8054-C44288B1E200}" srcOrd="13" destOrd="0" presId="urn:microsoft.com/office/officeart/2005/8/layout/pyramid2"/>
    <dgm:cxn modelId="{4669CEBA-6994-4C2D-BB62-CBDCC056928C}" type="presParOf" srcId="{EC56349E-B961-40F7-827E-423C4314F05D}" destId="{EE93FC27-1256-4B58-8A56-57B7768D6075}" srcOrd="14" destOrd="0" presId="urn:microsoft.com/office/officeart/2005/8/layout/pyramid2"/>
    <dgm:cxn modelId="{DA65A236-B10A-4027-B57E-86D2E8ADDEF8}" type="presParOf" srcId="{EC56349E-B961-40F7-827E-423C4314F05D}" destId="{CDBFD6BC-B8AA-4FE2-B9DA-CCE7360C4AEE}" srcOrd="15" destOrd="0" presId="urn:microsoft.com/office/officeart/2005/8/layout/pyramid2"/>
    <dgm:cxn modelId="{565F4B88-BD93-48B4-A2CA-9B3668807D13}" type="presParOf" srcId="{EC56349E-B961-40F7-827E-423C4314F05D}" destId="{C34DBA2A-4C83-43C8-90F3-7E7A18702B31}" srcOrd="16" destOrd="0" presId="urn:microsoft.com/office/officeart/2005/8/layout/pyramid2"/>
    <dgm:cxn modelId="{31CB88A9-A24C-4324-AC86-D2478DE73515}" type="presParOf" srcId="{EC56349E-B961-40F7-827E-423C4314F05D}" destId="{6EA4B49D-1415-44B8-A74F-D07EC4A3985C}" srcOrd="17" destOrd="0" presId="urn:microsoft.com/office/officeart/2005/8/layout/pyramid2"/>
    <dgm:cxn modelId="{7B213BA5-F6DA-4815-8518-44F6F4B4B1E7}" type="presParOf" srcId="{EC56349E-B961-40F7-827E-423C4314F05D}" destId="{A43E615F-890A-4CF9-89B4-AE2EAC7BC20E}" srcOrd="18" destOrd="0" presId="urn:microsoft.com/office/officeart/2005/8/layout/pyramid2"/>
    <dgm:cxn modelId="{AF7F77AC-7630-4B96-A914-2D9D5DBCEE73}" type="presParOf" srcId="{EC56349E-B961-40F7-827E-423C4314F05D}" destId="{A031ABCE-B996-4679-A647-D0C6C2BD025C}" srcOrd="1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62DEB1-7473-4E66-9EF5-12ED0432BC4D}" type="doc">
      <dgm:prSet loTypeId="urn:microsoft.com/office/officeart/2005/8/layout/list1" loCatId="list" qsTypeId="urn:microsoft.com/office/officeart/2005/8/quickstyle/simple4" qsCatId="simple" csTypeId="urn:microsoft.com/office/officeart/2005/8/colors/accent1_2#7" csCatId="accent1" phldr="1"/>
      <dgm:spPr/>
      <dgm:t>
        <a:bodyPr/>
        <a:lstStyle/>
        <a:p>
          <a:endParaRPr lang="en-US"/>
        </a:p>
      </dgm:t>
    </dgm:pt>
    <dgm:pt modelId="{D70B51B9-E224-4555-AB4F-232FACEAB1AA}">
      <dgm:prSet phldrT="[Text]" custT="1"/>
      <dgm:spPr/>
      <dgm:t>
        <a:bodyPr/>
        <a:lstStyle/>
        <a:p>
          <a:pPr algn="ctr"/>
          <a:r>
            <a:rPr lang="en-US" sz="1200" b="1" dirty="0">
              <a:effectLst>
                <a:outerShdw blurRad="38100" dist="38100" dir="2700000" algn="tl">
                  <a:srgbClr val="000000">
                    <a:alpha val="43137"/>
                  </a:srgbClr>
                </a:outerShdw>
              </a:effectLst>
            </a:rPr>
            <a:t>Series Solutions Disadvantage</a:t>
          </a:r>
        </a:p>
      </dgm:t>
    </dgm:pt>
    <dgm:pt modelId="{45E08AC9-1935-463F-85A8-A7E0A1541B94}" type="sibTrans" cxnId="{DA5B34A6-4CF7-4811-BEC8-22714AE9F9F0}">
      <dgm:prSet/>
      <dgm:spPr/>
      <dgm:t>
        <a:bodyPr/>
        <a:lstStyle/>
        <a:p>
          <a:endParaRPr lang="en-US"/>
        </a:p>
      </dgm:t>
    </dgm:pt>
    <dgm:pt modelId="{92CA03C3-A12E-4F27-AA17-0D2D089A295D}" type="parTrans" cxnId="{DA5B34A6-4CF7-4811-BEC8-22714AE9F9F0}">
      <dgm:prSet/>
      <dgm:spPr/>
      <dgm:t>
        <a:bodyPr/>
        <a:lstStyle/>
        <a:p>
          <a:endParaRPr lang="en-US"/>
        </a:p>
      </dgm:t>
    </dgm:pt>
    <dgm:pt modelId="{ED48201A-AC67-4790-82C6-C2838741F4CF}">
      <dgm:prSet phldrT="[Text]" custT="1"/>
      <dgm:spPr/>
      <dgm:t>
        <a:bodyPr/>
        <a:lstStyle/>
        <a:p>
          <a:r>
            <a:rPr lang="en-US" sz="900" b="1" dirty="0">
              <a:effectLst>
                <a:outerShdw blurRad="38100" dist="38100" dir="2700000" algn="tl">
                  <a:srgbClr val="000000">
                    <a:alpha val="43137"/>
                  </a:srgbClr>
                </a:outerShdw>
              </a:effectLst>
            </a:rPr>
            <a:t>Reduced Efficiency Due To Extra Conversions</a:t>
          </a:r>
        </a:p>
      </dgm:t>
    </dgm:pt>
    <dgm:pt modelId="{BDAA1F8A-FE21-4687-AE6F-255A8CA8250E}" type="parTrans" cxnId="{ADFC8F7E-E27E-4AD9-A5F7-667602CE81F1}">
      <dgm:prSet/>
      <dgm:spPr/>
      <dgm:t>
        <a:bodyPr/>
        <a:lstStyle/>
        <a:p>
          <a:endParaRPr lang="en-US"/>
        </a:p>
      </dgm:t>
    </dgm:pt>
    <dgm:pt modelId="{D909CC12-07B0-4037-BAA0-E674F184B309}" type="sibTrans" cxnId="{ADFC8F7E-E27E-4AD9-A5F7-667602CE81F1}">
      <dgm:prSet/>
      <dgm:spPr/>
      <dgm:t>
        <a:bodyPr/>
        <a:lstStyle/>
        <a:p>
          <a:endParaRPr lang="en-US"/>
        </a:p>
      </dgm:t>
    </dgm:pt>
    <dgm:pt modelId="{497A899F-EB19-49EE-8B59-5D6156D71441}">
      <dgm:prSet phldrT="[Text]" custT="1"/>
      <dgm:spPr/>
      <dgm:t>
        <a:bodyPr/>
        <a:lstStyle/>
        <a:p>
          <a:r>
            <a:rPr lang="en-US" sz="900" b="1" dirty="0">
              <a:effectLst>
                <a:outerShdw blurRad="38100" dist="38100" dir="2700000" algn="tl">
                  <a:srgbClr val="000000">
                    <a:alpha val="43137"/>
                  </a:srgbClr>
                </a:outerShdw>
              </a:effectLst>
            </a:rPr>
            <a:t>Extra Point Of Failure – Series Configuration</a:t>
          </a:r>
        </a:p>
      </dgm:t>
    </dgm:pt>
    <dgm:pt modelId="{E72E6B20-AE67-4D2D-B6CB-BAEA11ADEE36}" type="parTrans" cxnId="{FBD20BC4-0654-40CB-B170-20B470FA2BFC}">
      <dgm:prSet/>
      <dgm:spPr/>
      <dgm:t>
        <a:bodyPr/>
        <a:lstStyle/>
        <a:p>
          <a:endParaRPr lang="en-US"/>
        </a:p>
      </dgm:t>
    </dgm:pt>
    <dgm:pt modelId="{9A62FF3F-5327-4A32-8AF0-425EC08B2DD0}" type="sibTrans" cxnId="{FBD20BC4-0654-40CB-B170-20B470FA2BFC}">
      <dgm:prSet/>
      <dgm:spPr/>
      <dgm:t>
        <a:bodyPr/>
        <a:lstStyle/>
        <a:p>
          <a:endParaRPr lang="en-US"/>
        </a:p>
      </dgm:t>
    </dgm:pt>
    <dgm:pt modelId="{CB36A672-702A-49B9-94AC-6BF370DBD03D}">
      <dgm:prSet phldrT="[Text]" custT="1"/>
      <dgm:spPr/>
      <dgm:t>
        <a:bodyPr/>
        <a:lstStyle/>
        <a:p>
          <a:r>
            <a:rPr lang="en-US" sz="900" b="1" dirty="0">
              <a:effectLst>
                <a:outerShdw blurRad="38100" dist="38100" dir="2700000" algn="tl">
                  <a:srgbClr val="000000">
                    <a:alpha val="43137"/>
                  </a:srgbClr>
                </a:outerShdw>
              </a:effectLst>
            </a:rPr>
            <a:t>Drive Input Reactance Interacts With UPS Inverters and UPS Filtering</a:t>
          </a:r>
        </a:p>
      </dgm:t>
    </dgm:pt>
    <dgm:pt modelId="{BB6A76C8-1916-4CFA-A4DC-1599E90F67BD}" type="parTrans" cxnId="{1F5AF39A-F7A4-4EF4-B251-7A1571EE4A7A}">
      <dgm:prSet/>
      <dgm:spPr/>
      <dgm:t>
        <a:bodyPr/>
        <a:lstStyle/>
        <a:p>
          <a:endParaRPr lang="en-US"/>
        </a:p>
      </dgm:t>
    </dgm:pt>
    <dgm:pt modelId="{5B8BDD89-E610-4181-8D3A-306E398560C5}" type="sibTrans" cxnId="{1F5AF39A-F7A4-4EF4-B251-7A1571EE4A7A}">
      <dgm:prSet/>
      <dgm:spPr/>
      <dgm:t>
        <a:bodyPr/>
        <a:lstStyle/>
        <a:p>
          <a:endParaRPr lang="en-US"/>
        </a:p>
      </dgm:t>
    </dgm:pt>
    <dgm:pt modelId="{DD938A27-9BC9-4613-BBA0-26F72ED9DC5A}">
      <dgm:prSet phldrT="[Text]" custT="1"/>
      <dgm:spPr/>
      <dgm:t>
        <a:bodyPr/>
        <a:lstStyle/>
        <a:p>
          <a:r>
            <a:rPr lang="en-US" sz="900" b="1" dirty="0">
              <a:effectLst>
                <a:outerShdw blurRad="38100" dist="38100" dir="2700000" algn="tl">
                  <a:srgbClr val="000000">
                    <a:alpha val="43137"/>
                  </a:srgbClr>
                </a:outerShdw>
              </a:effectLst>
            </a:rPr>
            <a:t>Must Be Over Sized To Anything The Drive Has To Handle…</a:t>
          </a:r>
        </a:p>
      </dgm:t>
    </dgm:pt>
    <dgm:pt modelId="{62FFE787-CE48-48C9-B4CA-F7F57AFB266B}" type="parTrans" cxnId="{6C020008-A6FE-4DC6-BAA7-781CB04BD967}">
      <dgm:prSet/>
      <dgm:spPr/>
      <dgm:t>
        <a:bodyPr/>
        <a:lstStyle/>
        <a:p>
          <a:endParaRPr lang="en-US"/>
        </a:p>
      </dgm:t>
    </dgm:pt>
    <dgm:pt modelId="{2928EE4C-7774-445C-BD61-7D02AA0D71F6}" type="sibTrans" cxnId="{6C020008-A6FE-4DC6-BAA7-781CB04BD967}">
      <dgm:prSet/>
      <dgm:spPr/>
      <dgm:t>
        <a:bodyPr/>
        <a:lstStyle/>
        <a:p>
          <a:endParaRPr lang="en-US"/>
        </a:p>
      </dgm:t>
    </dgm:pt>
    <dgm:pt modelId="{B98ABA2F-0D73-465A-B405-AD482937D0F7}">
      <dgm:prSet phldrT="[Text]" custT="1"/>
      <dgm:spPr/>
      <dgm:t>
        <a:bodyPr/>
        <a:lstStyle/>
        <a:p>
          <a:r>
            <a:rPr lang="en-US" sz="900" b="1" dirty="0">
              <a:effectLst>
                <a:outerShdw blurRad="38100" dist="38100" dir="2700000" algn="tl">
                  <a:srgbClr val="000000">
                    <a:alpha val="43137"/>
                  </a:srgbClr>
                </a:outerShdw>
              </a:effectLst>
            </a:rPr>
            <a:t>In Rush Or Startup Currents – Series Solution</a:t>
          </a:r>
        </a:p>
      </dgm:t>
    </dgm:pt>
    <dgm:pt modelId="{C627BFDB-9F5F-434A-9E5E-D98059AE1D4B}" type="parTrans" cxnId="{4214170F-97FC-424B-8462-8A79C46B927A}">
      <dgm:prSet/>
      <dgm:spPr/>
      <dgm:t>
        <a:bodyPr/>
        <a:lstStyle/>
        <a:p>
          <a:endParaRPr lang="en-US"/>
        </a:p>
      </dgm:t>
    </dgm:pt>
    <dgm:pt modelId="{1F39B09E-3CDF-41E8-AE04-7AF32E7E3265}" type="sibTrans" cxnId="{4214170F-97FC-424B-8462-8A79C46B927A}">
      <dgm:prSet/>
      <dgm:spPr/>
      <dgm:t>
        <a:bodyPr/>
        <a:lstStyle/>
        <a:p>
          <a:endParaRPr lang="en-US"/>
        </a:p>
      </dgm:t>
    </dgm:pt>
    <dgm:pt modelId="{917552FF-3130-4EA6-82D9-3A0BB1556EB1}">
      <dgm:prSet phldrT="[Text]" custT="1"/>
      <dgm:spPr/>
      <dgm:t>
        <a:bodyPr/>
        <a:lstStyle/>
        <a:p>
          <a:r>
            <a:rPr lang="en-US" sz="900" b="1" dirty="0">
              <a:effectLst>
                <a:outerShdw blurRad="38100" dist="38100" dir="2700000" algn="tl">
                  <a:srgbClr val="000000">
                    <a:alpha val="43137"/>
                  </a:srgbClr>
                </a:outerShdw>
              </a:effectLst>
            </a:rPr>
            <a:t>Batteries And Battery Maintenance Around Drives And Power Electronics</a:t>
          </a:r>
        </a:p>
      </dgm:t>
    </dgm:pt>
    <dgm:pt modelId="{F7BDEEF3-E849-415D-BDDB-8B9EA7CFDE6C}" type="parTrans" cxnId="{E392496D-8827-46B9-AF78-02BAB7EF3C11}">
      <dgm:prSet/>
      <dgm:spPr/>
      <dgm:t>
        <a:bodyPr/>
        <a:lstStyle/>
        <a:p>
          <a:endParaRPr lang="en-US"/>
        </a:p>
      </dgm:t>
    </dgm:pt>
    <dgm:pt modelId="{DA427660-BFC8-4574-A43C-9F94B248CA1E}" type="sibTrans" cxnId="{E392496D-8827-46B9-AF78-02BAB7EF3C11}">
      <dgm:prSet/>
      <dgm:spPr/>
      <dgm:t>
        <a:bodyPr/>
        <a:lstStyle/>
        <a:p>
          <a:endParaRPr lang="en-US"/>
        </a:p>
      </dgm:t>
    </dgm:pt>
    <dgm:pt modelId="{9F7BBE6C-CC7A-4F53-990A-7CB4DF96BB7F}">
      <dgm:prSet phldrT="[Text]" custT="1"/>
      <dgm:spPr/>
      <dgm:t>
        <a:bodyPr/>
        <a:lstStyle/>
        <a:p>
          <a:r>
            <a:rPr lang="en-US" sz="900" b="1" dirty="0">
              <a:effectLst>
                <a:outerShdw blurRad="38100" dist="38100" dir="2700000" algn="tl">
                  <a:srgbClr val="000000">
                    <a:alpha val="43137"/>
                  </a:srgbClr>
                </a:outerShdw>
              </a:effectLst>
            </a:rPr>
            <a:t>Routine Entire Battery String Change Out</a:t>
          </a:r>
        </a:p>
      </dgm:t>
    </dgm:pt>
    <dgm:pt modelId="{9C64A119-0767-48E0-90CE-3C265F0FA58F}" type="parTrans" cxnId="{1371D9E5-3596-4060-B275-0E881C25E53E}">
      <dgm:prSet/>
      <dgm:spPr/>
      <dgm:t>
        <a:bodyPr/>
        <a:lstStyle/>
        <a:p>
          <a:endParaRPr lang="en-US"/>
        </a:p>
      </dgm:t>
    </dgm:pt>
    <dgm:pt modelId="{614F8D6F-2306-466F-ACCC-BBBBA582553C}" type="sibTrans" cxnId="{1371D9E5-3596-4060-B275-0E881C25E53E}">
      <dgm:prSet/>
      <dgm:spPr/>
      <dgm:t>
        <a:bodyPr/>
        <a:lstStyle/>
        <a:p>
          <a:endParaRPr lang="en-US"/>
        </a:p>
      </dgm:t>
    </dgm:pt>
    <dgm:pt modelId="{17D30F84-4390-4EF1-8986-28543CC53EF0}">
      <dgm:prSet phldrT="[Text]" custT="1"/>
      <dgm:spPr/>
      <dgm:t>
        <a:bodyPr/>
        <a:lstStyle/>
        <a:p>
          <a:r>
            <a:rPr lang="en-US" sz="900" b="1" dirty="0">
              <a:solidFill>
                <a:schemeClr val="tx1"/>
              </a:solidFill>
              <a:effectLst>
                <a:outerShdw blurRad="38100" dist="38100" dir="2700000" algn="tl">
                  <a:srgbClr val="000000">
                    <a:alpha val="43137"/>
                  </a:srgbClr>
                </a:outerShdw>
              </a:effectLst>
            </a:rPr>
            <a:t>Motor Inertia</a:t>
          </a:r>
        </a:p>
      </dgm:t>
    </dgm:pt>
    <dgm:pt modelId="{C9805761-3C56-4DBB-AEA5-B21C42F27957}" type="parTrans" cxnId="{271AE38A-D349-4C99-A59D-201A1DF6A3B7}">
      <dgm:prSet/>
      <dgm:spPr/>
      <dgm:t>
        <a:bodyPr/>
        <a:lstStyle/>
        <a:p>
          <a:endParaRPr lang="en-US"/>
        </a:p>
      </dgm:t>
    </dgm:pt>
    <dgm:pt modelId="{95433782-CBB5-4A56-B6B0-483314CD1C5D}" type="sibTrans" cxnId="{271AE38A-D349-4C99-A59D-201A1DF6A3B7}">
      <dgm:prSet/>
      <dgm:spPr/>
      <dgm:t>
        <a:bodyPr/>
        <a:lstStyle/>
        <a:p>
          <a:endParaRPr lang="en-US"/>
        </a:p>
      </dgm:t>
    </dgm:pt>
    <dgm:pt modelId="{DE6E9926-5C01-46D4-961C-D17047F6C2CE}">
      <dgm:prSet phldrT="[Text]" custT="1"/>
      <dgm:spPr/>
      <dgm:t>
        <a:bodyPr/>
        <a:lstStyle/>
        <a:p>
          <a:r>
            <a:rPr lang="en-US" sz="900" b="1" dirty="0">
              <a:solidFill>
                <a:schemeClr val="tx1"/>
              </a:solidFill>
              <a:effectLst>
                <a:outerShdw blurRad="38100" dist="38100" dir="2700000" algn="tl">
                  <a:srgbClr val="000000">
                    <a:alpha val="43137"/>
                  </a:srgbClr>
                </a:outerShdw>
              </a:effectLst>
            </a:rPr>
            <a:t>Active Front Ends</a:t>
          </a:r>
        </a:p>
      </dgm:t>
    </dgm:pt>
    <dgm:pt modelId="{9267070B-642A-483E-B3B6-C82E09471999}" type="parTrans" cxnId="{CDE1EF42-6B4D-44FD-8440-DCE5EE053C30}">
      <dgm:prSet/>
      <dgm:spPr/>
      <dgm:t>
        <a:bodyPr/>
        <a:lstStyle/>
        <a:p>
          <a:endParaRPr lang="en-US"/>
        </a:p>
      </dgm:t>
    </dgm:pt>
    <dgm:pt modelId="{E0C8508F-6589-4A46-A6C4-A0996137AD85}" type="sibTrans" cxnId="{CDE1EF42-6B4D-44FD-8440-DCE5EE053C30}">
      <dgm:prSet/>
      <dgm:spPr/>
      <dgm:t>
        <a:bodyPr/>
        <a:lstStyle/>
        <a:p>
          <a:endParaRPr lang="en-US"/>
        </a:p>
      </dgm:t>
    </dgm:pt>
    <dgm:pt modelId="{692A3A25-3A21-4B34-B84C-FEE54824CAF3}">
      <dgm:prSet phldrT="[Text]" custT="1"/>
      <dgm:spPr/>
      <dgm:t>
        <a:bodyPr/>
        <a:lstStyle/>
        <a:p>
          <a:r>
            <a:rPr lang="en-US" sz="900" b="1" dirty="0">
              <a:solidFill>
                <a:schemeClr val="tx1"/>
              </a:solidFill>
              <a:effectLst>
                <a:outerShdw blurRad="38100" dist="38100" dir="2700000" algn="tl">
                  <a:srgbClr val="000000">
                    <a:alpha val="43137"/>
                  </a:srgbClr>
                </a:outerShdw>
              </a:effectLst>
            </a:rPr>
            <a:t>Drive Fault Codes</a:t>
          </a:r>
        </a:p>
      </dgm:t>
    </dgm:pt>
    <dgm:pt modelId="{C8CAD608-92A7-40A2-9648-50A52923F0B0}" type="parTrans" cxnId="{50B7FE2A-F281-4B88-A308-F59E54C889B1}">
      <dgm:prSet/>
      <dgm:spPr/>
      <dgm:t>
        <a:bodyPr/>
        <a:lstStyle/>
        <a:p>
          <a:endParaRPr lang="en-US"/>
        </a:p>
      </dgm:t>
    </dgm:pt>
    <dgm:pt modelId="{65BA6B8B-C14E-4FEA-A585-1A0589387F9C}" type="sibTrans" cxnId="{50B7FE2A-F281-4B88-A308-F59E54C889B1}">
      <dgm:prSet/>
      <dgm:spPr/>
      <dgm:t>
        <a:bodyPr/>
        <a:lstStyle/>
        <a:p>
          <a:endParaRPr lang="en-US"/>
        </a:p>
      </dgm:t>
    </dgm:pt>
    <dgm:pt modelId="{64EEE90C-CA67-478A-BD42-93B1F6B2BE34}">
      <dgm:prSet phldrT="[Text]" custT="1"/>
      <dgm:spPr/>
      <dgm:t>
        <a:bodyPr/>
        <a:lstStyle/>
        <a:p>
          <a:r>
            <a:rPr lang="en-US" sz="900" b="1" dirty="0">
              <a:solidFill>
                <a:schemeClr val="tx1"/>
              </a:solidFill>
              <a:effectLst>
                <a:outerShdw blurRad="38100" dist="38100" dir="2700000" algn="tl">
                  <a:srgbClr val="000000">
                    <a:alpha val="43137"/>
                  </a:srgbClr>
                </a:outerShdw>
              </a:effectLst>
            </a:rPr>
            <a:t>DC Bus Capacitance</a:t>
          </a:r>
        </a:p>
      </dgm:t>
    </dgm:pt>
    <dgm:pt modelId="{66BDBDF5-E8FC-4622-8004-45895AEC596D}" type="parTrans" cxnId="{A0381276-65A2-4F12-BC51-0FE5CFE8E65C}">
      <dgm:prSet/>
      <dgm:spPr/>
      <dgm:t>
        <a:bodyPr/>
        <a:lstStyle/>
        <a:p>
          <a:endParaRPr lang="en-US"/>
        </a:p>
      </dgm:t>
    </dgm:pt>
    <dgm:pt modelId="{6733ACC1-38F4-44D4-BB4B-3DC19ECFE3F9}" type="sibTrans" cxnId="{A0381276-65A2-4F12-BC51-0FE5CFE8E65C}">
      <dgm:prSet/>
      <dgm:spPr/>
      <dgm:t>
        <a:bodyPr/>
        <a:lstStyle/>
        <a:p>
          <a:endParaRPr lang="en-US"/>
        </a:p>
      </dgm:t>
    </dgm:pt>
    <dgm:pt modelId="{C68B8774-866A-45D4-95EF-38C571E81500}">
      <dgm:prSet phldrT="[Text]" custT="1"/>
      <dgm:spPr/>
      <dgm:t>
        <a:bodyPr/>
        <a:lstStyle/>
        <a:p>
          <a:r>
            <a:rPr lang="en-US" sz="900" b="1" dirty="0">
              <a:solidFill>
                <a:schemeClr val="tx1"/>
              </a:solidFill>
              <a:effectLst>
                <a:outerShdw blurRad="38100" dist="38100" dir="2700000" algn="tl">
                  <a:srgbClr val="000000">
                    <a:alpha val="43137"/>
                  </a:srgbClr>
                </a:outerShdw>
              </a:effectLst>
            </a:rPr>
            <a:t>Kinetic Buffering</a:t>
          </a:r>
        </a:p>
      </dgm:t>
    </dgm:pt>
    <dgm:pt modelId="{8CD69265-4DE7-4842-918A-0565EB5B7EA1}" type="parTrans" cxnId="{5C6E0EB2-9868-4A8D-9AFB-A727577A9B18}">
      <dgm:prSet/>
      <dgm:spPr/>
      <dgm:t>
        <a:bodyPr/>
        <a:lstStyle/>
        <a:p>
          <a:endParaRPr lang="en-US"/>
        </a:p>
      </dgm:t>
    </dgm:pt>
    <dgm:pt modelId="{D713F612-98F4-4A02-B9EF-0A864E810C5E}" type="sibTrans" cxnId="{5C6E0EB2-9868-4A8D-9AFB-A727577A9B18}">
      <dgm:prSet/>
      <dgm:spPr/>
      <dgm:t>
        <a:bodyPr/>
        <a:lstStyle/>
        <a:p>
          <a:endParaRPr lang="en-US"/>
        </a:p>
      </dgm:t>
    </dgm:pt>
    <dgm:pt modelId="{B0DF9EFB-6574-4FF2-8F96-48E9695BE3F8}">
      <dgm:prSet phldrT="[Text]" custT="1"/>
      <dgm:spPr/>
      <dgm:t>
        <a:bodyPr/>
        <a:lstStyle/>
        <a:p>
          <a:r>
            <a:rPr lang="en-US" sz="1200" b="1" dirty="0">
              <a:solidFill>
                <a:schemeClr val="bg1"/>
              </a:solidFill>
              <a:effectLst>
                <a:outerShdw blurRad="38100" dist="38100" dir="2700000" algn="tl">
                  <a:srgbClr val="000000">
                    <a:alpha val="43137"/>
                  </a:srgbClr>
                </a:outerShdw>
              </a:effectLst>
            </a:rPr>
            <a:t>Drive Ride Thru Features</a:t>
          </a:r>
        </a:p>
      </dgm:t>
    </dgm:pt>
    <dgm:pt modelId="{2A019145-5E1E-4CD9-9EF9-6BEF39A64FD2}" type="parTrans" cxnId="{CD3296CA-09FD-4B96-89B1-9AF53547A88C}">
      <dgm:prSet/>
      <dgm:spPr/>
      <dgm:t>
        <a:bodyPr/>
        <a:lstStyle/>
        <a:p>
          <a:endParaRPr lang="en-US"/>
        </a:p>
      </dgm:t>
    </dgm:pt>
    <dgm:pt modelId="{A255E6F8-33BB-46A1-A68F-CC4156F646DC}" type="sibTrans" cxnId="{CD3296CA-09FD-4B96-89B1-9AF53547A88C}">
      <dgm:prSet/>
      <dgm:spPr/>
      <dgm:t>
        <a:bodyPr/>
        <a:lstStyle/>
        <a:p>
          <a:endParaRPr lang="en-US"/>
        </a:p>
      </dgm:t>
    </dgm:pt>
    <dgm:pt modelId="{21CBDD60-BA94-412E-8C38-F67FEECCC618}" type="pres">
      <dgm:prSet presAssocID="{5662DEB1-7473-4E66-9EF5-12ED0432BC4D}" presName="linear" presStyleCnt="0">
        <dgm:presLayoutVars>
          <dgm:dir/>
          <dgm:animLvl val="lvl"/>
          <dgm:resizeHandles val="exact"/>
        </dgm:presLayoutVars>
      </dgm:prSet>
      <dgm:spPr/>
    </dgm:pt>
    <dgm:pt modelId="{F1393CBB-392D-48CD-B860-3D31A8D1C9E8}" type="pres">
      <dgm:prSet presAssocID="{D70B51B9-E224-4555-AB4F-232FACEAB1AA}" presName="parentLin" presStyleCnt="0"/>
      <dgm:spPr/>
    </dgm:pt>
    <dgm:pt modelId="{0C6501DD-E00E-45DE-82CD-1E67CA4DF7C9}" type="pres">
      <dgm:prSet presAssocID="{D70B51B9-E224-4555-AB4F-232FACEAB1AA}" presName="parentLeftMargin" presStyleLbl="node1" presStyleIdx="0" presStyleCnt="2"/>
      <dgm:spPr/>
    </dgm:pt>
    <dgm:pt modelId="{E8D3FC73-70CE-4D6B-BCCA-D00F9EEE2BC9}" type="pres">
      <dgm:prSet presAssocID="{D70B51B9-E224-4555-AB4F-232FACEAB1AA}" presName="parentText" presStyleLbl="node1" presStyleIdx="0" presStyleCnt="2" custScaleX="105711" custScaleY="23632" custLinFactX="1723" custLinFactNeighborX="100000" custLinFactNeighborY="-40615">
        <dgm:presLayoutVars>
          <dgm:chMax val="0"/>
          <dgm:bulletEnabled val="1"/>
        </dgm:presLayoutVars>
      </dgm:prSet>
      <dgm:spPr/>
    </dgm:pt>
    <dgm:pt modelId="{DE154C2F-4929-448D-8CEE-E219E262B25D}" type="pres">
      <dgm:prSet presAssocID="{D70B51B9-E224-4555-AB4F-232FACEAB1AA}" presName="negativeSpace" presStyleCnt="0"/>
      <dgm:spPr/>
    </dgm:pt>
    <dgm:pt modelId="{329D923E-B43A-4F14-A76C-E606E71A3458}" type="pres">
      <dgm:prSet presAssocID="{D70B51B9-E224-4555-AB4F-232FACEAB1AA}" presName="childText" presStyleLbl="conFgAcc1" presStyleIdx="0" presStyleCnt="2" custScaleY="64941" custLinFactNeighborX="-146" custLinFactNeighborY="-22244">
        <dgm:presLayoutVars>
          <dgm:bulletEnabled val="1"/>
        </dgm:presLayoutVars>
      </dgm:prSet>
      <dgm:spPr/>
    </dgm:pt>
    <dgm:pt modelId="{1B1C6FF9-538B-4940-AB76-CA508542C8A2}" type="pres">
      <dgm:prSet presAssocID="{45E08AC9-1935-463F-85A8-A7E0A1541B94}" presName="spaceBetweenRectangles" presStyleCnt="0"/>
      <dgm:spPr/>
    </dgm:pt>
    <dgm:pt modelId="{B9B2106A-4588-4017-B11C-DF8FC7F5C284}" type="pres">
      <dgm:prSet presAssocID="{B0DF9EFB-6574-4FF2-8F96-48E9695BE3F8}" presName="parentLin" presStyleCnt="0"/>
      <dgm:spPr/>
    </dgm:pt>
    <dgm:pt modelId="{D8E451D1-DD7B-4ACE-B735-052E9F8658BB}" type="pres">
      <dgm:prSet presAssocID="{B0DF9EFB-6574-4FF2-8F96-48E9695BE3F8}" presName="parentLeftMargin" presStyleLbl="node1" presStyleIdx="0" presStyleCnt="2"/>
      <dgm:spPr/>
    </dgm:pt>
    <dgm:pt modelId="{82F0C3B0-6F4E-467C-9DD5-1AE3DFF13A3D}" type="pres">
      <dgm:prSet presAssocID="{B0DF9EFB-6574-4FF2-8F96-48E9695BE3F8}" presName="parentText" presStyleLbl="node1" presStyleIdx="1" presStyleCnt="2" custScaleY="20817" custLinFactX="1152" custLinFactNeighborX="100000" custLinFactNeighborY="-15003">
        <dgm:presLayoutVars>
          <dgm:chMax val="0"/>
          <dgm:bulletEnabled val="1"/>
        </dgm:presLayoutVars>
      </dgm:prSet>
      <dgm:spPr/>
    </dgm:pt>
    <dgm:pt modelId="{E2EE42A7-09F6-4F9A-9034-CC57A4956AD9}" type="pres">
      <dgm:prSet presAssocID="{B0DF9EFB-6574-4FF2-8F96-48E9695BE3F8}" presName="negativeSpace" presStyleCnt="0"/>
      <dgm:spPr/>
    </dgm:pt>
    <dgm:pt modelId="{E9F3C95E-2E2F-46C6-9099-725B2251E95F}" type="pres">
      <dgm:prSet presAssocID="{B0DF9EFB-6574-4FF2-8F96-48E9695BE3F8}" presName="childText" presStyleLbl="conFgAcc1" presStyleIdx="1" presStyleCnt="2" custScaleY="50464" custLinFactNeighborX="-1460" custLinFactNeighborY="43367">
        <dgm:presLayoutVars>
          <dgm:bulletEnabled val="1"/>
        </dgm:presLayoutVars>
      </dgm:prSet>
      <dgm:spPr/>
    </dgm:pt>
  </dgm:ptLst>
  <dgm:cxnLst>
    <dgm:cxn modelId="{7540BB01-A52C-41C9-AA7F-B7A99A84FEAD}" type="presOf" srcId="{CB36A672-702A-49B9-94AC-6BF370DBD03D}" destId="{329D923E-B43A-4F14-A76C-E606E71A3458}" srcOrd="0" destOrd="0" presId="urn:microsoft.com/office/officeart/2005/8/layout/list1"/>
    <dgm:cxn modelId="{6C020008-A6FE-4DC6-BAA7-781CB04BD967}" srcId="{D70B51B9-E224-4555-AB4F-232FACEAB1AA}" destId="{DD938A27-9BC9-4613-BBA0-26F72ED9DC5A}" srcOrd="3" destOrd="0" parTransId="{62FFE787-CE48-48C9-B4CA-F7F57AFB266B}" sibTransId="{2928EE4C-7774-445C-BD61-7D02AA0D71F6}"/>
    <dgm:cxn modelId="{37FD530B-07A8-41B4-B804-29884E6CBDCA}" type="presOf" srcId="{D70B51B9-E224-4555-AB4F-232FACEAB1AA}" destId="{E8D3FC73-70CE-4D6B-BCCA-D00F9EEE2BC9}" srcOrd="1" destOrd="0" presId="urn:microsoft.com/office/officeart/2005/8/layout/list1"/>
    <dgm:cxn modelId="{4214170F-97FC-424B-8462-8A79C46B927A}" srcId="{D70B51B9-E224-4555-AB4F-232FACEAB1AA}" destId="{B98ABA2F-0D73-465A-B405-AD482937D0F7}" srcOrd="4" destOrd="0" parTransId="{C627BFDB-9F5F-434A-9E5E-D98059AE1D4B}" sibTransId="{1F39B09E-3CDF-41E8-AE04-7AF32E7E3265}"/>
    <dgm:cxn modelId="{DC49771B-D1C5-40F7-A44E-6561C8A0E689}" type="presOf" srcId="{D70B51B9-E224-4555-AB4F-232FACEAB1AA}" destId="{0C6501DD-E00E-45DE-82CD-1E67CA4DF7C9}" srcOrd="0" destOrd="0" presId="urn:microsoft.com/office/officeart/2005/8/layout/list1"/>
    <dgm:cxn modelId="{291D941B-D39E-43A9-AC2C-216DBE2FDEBF}" type="presOf" srcId="{917552FF-3130-4EA6-82D9-3A0BB1556EB1}" destId="{329D923E-B43A-4F14-A76C-E606E71A3458}" srcOrd="0" destOrd="5" presId="urn:microsoft.com/office/officeart/2005/8/layout/list1"/>
    <dgm:cxn modelId="{19F0A122-6B97-40F8-AFC0-7899C9EF78AD}" type="presOf" srcId="{497A899F-EB19-49EE-8B59-5D6156D71441}" destId="{329D923E-B43A-4F14-A76C-E606E71A3458}" srcOrd="0" destOrd="2" presId="urn:microsoft.com/office/officeart/2005/8/layout/list1"/>
    <dgm:cxn modelId="{50B7FE2A-F281-4B88-A308-F59E54C889B1}" srcId="{B0DF9EFB-6574-4FF2-8F96-48E9695BE3F8}" destId="{692A3A25-3A21-4B34-B84C-FEE54824CAF3}" srcOrd="3" destOrd="0" parTransId="{C8CAD608-92A7-40A2-9648-50A52923F0B0}" sibTransId="{65BA6B8B-C14E-4FEA-A585-1A0589387F9C}"/>
    <dgm:cxn modelId="{91B96B37-4766-49DD-BACB-054FC9E64B99}" type="presOf" srcId="{ED48201A-AC67-4790-82C6-C2838741F4CF}" destId="{329D923E-B43A-4F14-A76C-E606E71A3458}" srcOrd="0" destOrd="1" presId="urn:microsoft.com/office/officeart/2005/8/layout/list1"/>
    <dgm:cxn modelId="{38EDE937-C3DE-4DD7-AE5A-A0A9D543FB4D}" type="presOf" srcId="{DD938A27-9BC9-4613-BBA0-26F72ED9DC5A}" destId="{329D923E-B43A-4F14-A76C-E606E71A3458}" srcOrd="0" destOrd="3" presId="urn:microsoft.com/office/officeart/2005/8/layout/list1"/>
    <dgm:cxn modelId="{6FCCAB3A-740C-403F-A049-B91D8862AFFF}" type="presOf" srcId="{17D30F84-4390-4EF1-8986-28543CC53EF0}" destId="{E9F3C95E-2E2F-46C6-9099-725B2251E95F}" srcOrd="0" destOrd="1" presId="urn:microsoft.com/office/officeart/2005/8/layout/list1"/>
    <dgm:cxn modelId="{F15FB35F-A765-4298-9E14-E13CE35444C0}" type="presOf" srcId="{C68B8774-866A-45D4-95EF-38C571E81500}" destId="{E9F3C95E-2E2F-46C6-9099-725B2251E95F}" srcOrd="0" destOrd="0" presId="urn:microsoft.com/office/officeart/2005/8/layout/list1"/>
    <dgm:cxn modelId="{CDE1EF42-6B4D-44FD-8440-DCE5EE053C30}" srcId="{B0DF9EFB-6574-4FF2-8F96-48E9695BE3F8}" destId="{DE6E9926-5C01-46D4-961C-D17047F6C2CE}" srcOrd="2" destOrd="0" parTransId="{9267070B-642A-483E-B3B6-C82E09471999}" sibTransId="{E0C8508F-6589-4A46-A6C4-A0996137AD85}"/>
    <dgm:cxn modelId="{E392496D-8827-46B9-AF78-02BAB7EF3C11}" srcId="{D70B51B9-E224-4555-AB4F-232FACEAB1AA}" destId="{917552FF-3130-4EA6-82D9-3A0BB1556EB1}" srcOrd="5" destOrd="0" parTransId="{F7BDEEF3-E849-415D-BDDB-8B9EA7CFDE6C}" sibTransId="{DA427660-BFC8-4574-A43C-9F94B248CA1E}"/>
    <dgm:cxn modelId="{3FD47D52-A0BA-40B6-B9F5-8846C8731BB7}" type="presOf" srcId="{5662DEB1-7473-4E66-9EF5-12ED0432BC4D}" destId="{21CBDD60-BA94-412E-8C38-F67FEECCC618}" srcOrd="0" destOrd="0" presId="urn:microsoft.com/office/officeart/2005/8/layout/list1"/>
    <dgm:cxn modelId="{A0381276-65A2-4F12-BC51-0FE5CFE8E65C}" srcId="{B0DF9EFB-6574-4FF2-8F96-48E9695BE3F8}" destId="{64EEE90C-CA67-478A-BD42-93B1F6B2BE34}" srcOrd="4" destOrd="0" parTransId="{66BDBDF5-E8FC-4622-8004-45895AEC596D}" sibTransId="{6733ACC1-38F4-44D4-BB4B-3DC19ECFE3F9}"/>
    <dgm:cxn modelId="{ADFC8F7E-E27E-4AD9-A5F7-667602CE81F1}" srcId="{D70B51B9-E224-4555-AB4F-232FACEAB1AA}" destId="{ED48201A-AC67-4790-82C6-C2838741F4CF}" srcOrd="1" destOrd="0" parTransId="{BDAA1F8A-FE21-4687-AE6F-255A8CA8250E}" sibTransId="{D909CC12-07B0-4037-BAA0-E674F184B309}"/>
    <dgm:cxn modelId="{271AE38A-D349-4C99-A59D-201A1DF6A3B7}" srcId="{B0DF9EFB-6574-4FF2-8F96-48E9695BE3F8}" destId="{17D30F84-4390-4EF1-8986-28543CC53EF0}" srcOrd="1" destOrd="0" parTransId="{C9805761-3C56-4DBB-AEA5-B21C42F27957}" sibTransId="{95433782-CBB5-4A56-B6B0-483314CD1C5D}"/>
    <dgm:cxn modelId="{1F5AF39A-F7A4-4EF4-B251-7A1571EE4A7A}" srcId="{D70B51B9-E224-4555-AB4F-232FACEAB1AA}" destId="{CB36A672-702A-49B9-94AC-6BF370DBD03D}" srcOrd="0" destOrd="0" parTransId="{BB6A76C8-1916-4CFA-A4DC-1599E90F67BD}" sibTransId="{5B8BDD89-E610-4181-8D3A-306E398560C5}"/>
    <dgm:cxn modelId="{FB3046A1-BD50-40DA-A542-4080E73116FB}" type="presOf" srcId="{B0DF9EFB-6574-4FF2-8F96-48E9695BE3F8}" destId="{D8E451D1-DD7B-4ACE-B735-052E9F8658BB}" srcOrd="0" destOrd="0" presId="urn:microsoft.com/office/officeart/2005/8/layout/list1"/>
    <dgm:cxn modelId="{224FAAA1-2073-4CDB-99FB-40F9B2B58112}" type="presOf" srcId="{64EEE90C-CA67-478A-BD42-93B1F6B2BE34}" destId="{E9F3C95E-2E2F-46C6-9099-725B2251E95F}" srcOrd="0" destOrd="4" presId="urn:microsoft.com/office/officeart/2005/8/layout/list1"/>
    <dgm:cxn modelId="{0F697EA2-FA1E-4BBB-B1A6-0AFE7506E51F}" type="presOf" srcId="{B98ABA2F-0D73-465A-B405-AD482937D0F7}" destId="{329D923E-B43A-4F14-A76C-E606E71A3458}" srcOrd="0" destOrd="4" presId="urn:microsoft.com/office/officeart/2005/8/layout/list1"/>
    <dgm:cxn modelId="{DA5B34A6-4CF7-4811-BEC8-22714AE9F9F0}" srcId="{5662DEB1-7473-4E66-9EF5-12ED0432BC4D}" destId="{D70B51B9-E224-4555-AB4F-232FACEAB1AA}" srcOrd="0" destOrd="0" parTransId="{92CA03C3-A12E-4F27-AA17-0D2D089A295D}" sibTransId="{45E08AC9-1935-463F-85A8-A7E0A1541B94}"/>
    <dgm:cxn modelId="{5C6E0EB2-9868-4A8D-9AFB-A727577A9B18}" srcId="{B0DF9EFB-6574-4FF2-8F96-48E9695BE3F8}" destId="{C68B8774-866A-45D4-95EF-38C571E81500}" srcOrd="0" destOrd="0" parTransId="{8CD69265-4DE7-4842-918A-0565EB5B7EA1}" sibTransId="{D713F612-98F4-4A02-B9EF-0A864E810C5E}"/>
    <dgm:cxn modelId="{FBD20BC4-0654-40CB-B170-20B470FA2BFC}" srcId="{D70B51B9-E224-4555-AB4F-232FACEAB1AA}" destId="{497A899F-EB19-49EE-8B59-5D6156D71441}" srcOrd="2" destOrd="0" parTransId="{E72E6B20-AE67-4D2D-B6CB-BAEA11ADEE36}" sibTransId="{9A62FF3F-5327-4A32-8AF0-425EC08B2DD0}"/>
    <dgm:cxn modelId="{CD3296CA-09FD-4B96-89B1-9AF53547A88C}" srcId="{5662DEB1-7473-4E66-9EF5-12ED0432BC4D}" destId="{B0DF9EFB-6574-4FF2-8F96-48E9695BE3F8}" srcOrd="1" destOrd="0" parTransId="{2A019145-5E1E-4CD9-9EF9-6BEF39A64FD2}" sibTransId="{A255E6F8-33BB-46A1-A68F-CC4156F646DC}"/>
    <dgm:cxn modelId="{69CDB0D3-DF5E-4095-9474-EA2F3A19F137}" type="presOf" srcId="{DE6E9926-5C01-46D4-961C-D17047F6C2CE}" destId="{E9F3C95E-2E2F-46C6-9099-725B2251E95F}" srcOrd="0" destOrd="2" presId="urn:microsoft.com/office/officeart/2005/8/layout/list1"/>
    <dgm:cxn modelId="{5388FEDE-C8F7-48BF-BD37-FA8AC453712B}" type="presOf" srcId="{692A3A25-3A21-4B34-B84C-FEE54824CAF3}" destId="{E9F3C95E-2E2F-46C6-9099-725B2251E95F}" srcOrd="0" destOrd="3" presId="urn:microsoft.com/office/officeart/2005/8/layout/list1"/>
    <dgm:cxn modelId="{1371D9E5-3596-4060-B275-0E881C25E53E}" srcId="{D70B51B9-E224-4555-AB4F-232FACEAB1AA}" destId="{9F7BBE6C-CC7A-4F53-990A-7CB4DF96BB7F}" srcOrd="6" destOrd="0" parTransId="{9C64A119-0767-48E0-90CE-3C265F0FA58F}" sibTransId="{614F8D6F-2306-466F-ACCC-BBBBA582553C}"/>
    <dgm:cxn modelId="{D592BFE7-2016-43C2-B2EC-4200B76068BC}" type="presOf" srcId="{B0DF9EFB-6574-4FF2-8F96-48E9695BE3F8}" destId="{82F0C3B0-6F4E-467C-9DD5-1AE3DFF13A3D}" srcOrd="1" destOrd="0" presId="urn:microsoft.com/office/officeart/2005/8/layout/list1"/>
    <dgm:cxn modelId="{ABAFD5F1-B62C-42E8-9B62-CCF87383CB7A}" type="presOf" srcId="{9F7BBE6C-CC7A-4F53-990A-7CB4DF96BB7F}" destId="{329D923E-B43A-4F14-A76C-E606E71A3458}" srcOrd="0" destOrd="6" presId="urn:microsoft.com/office/officeart/2005/8/layout/list1"/>
    <dgm:cxn modelId="{05AD2D93-662A-42F6-B09C-3E9C68FA99DA}" type="presParOf" srcId="{21CBDD60-BA94-412E-8C38-F67FEECCC618}" destId="{F1393CBB-392D-48CD-B860-3D31A8D1C9E8}" srcOrd="0" destOrd="0" presId="urn:microsoft.com/office/officeart/2005/8/layout/list1"/>
    <dgm:cxn modelId="{BDA3700C-F916-4180-B85C-54F73193185D}" type="presParOf" srcId="{F1393CBB-392D-48CD-B860-3D31A8D1C9E8}" destId="{0C6501DD-E00E-45DE-82CD-1E67CA4DF7C9}" srcOrd="0" destOrd="0" presId="urn:microsoft.com/office/officeart/2005/8/layout/list1"/>
    <dgm:cxn modelId="{7D56CB06-B5BB-45F9-B592-D597A28FF784}" type="presParOf" srcId="{F1393CBB-392D-48CD-B860-3D31A8D1C9E8}" destId="{E8D3FC73-70CE-4D6B-BCCA-D00F9EEE2BC9}" srcOrd="1" destOrd="0" presId="urn:microsoft.com/office/officeart/2005/8/layout/list1"/>
    <dgm:cxn modelId="{E37B3882-0309-4F1A-BB92-1810222F3AF4}" type="presParOf" srcId="{21CBDD60-BA94-412E-8C38-F67FEECCC618}" destId="{DE154C2F-4929-448D-8CEE-E219E262B25D}" srcOrd="1" destOrd="0" presId="urn:microsoft.com/office/officeart/2005/8/layout/list1"/>
    <dgm:cxn modelId="{8C3D6DC9-C9BE-4EEE-81CC-1CF406C35F1B}" type="presParOf" srcId="{21CBDD60-BA94-412E-8C38-F67FEECCC618}" destId="{329D923E-B43A-4F14-A76C-E606E71A3458}" srcOrd="2" destOrd="0" presId="urn:microsoft.com/office/officeart/2005/8/layout/list1"/>
    <dgm:cxn modelId="{302255EB-B9FA-4556-95F7-06E7D809B450}" type="presParOf" srcId="{21CBDD60-BA94-412E-8C38-F67FEECCC618}" destId="{1B1C6FF9-538B-4940-AB76-CA508542C8A2}" srcOrd="3" destOrd="0" presId="urn:microsoft.com/office/officeart/2005/8/layout/list1"/>
    <dgm:cxn modelId="{63F6C304-6D4A-41C6-827E-E8D6A3485198}" type="presParOf" srcId="{21CBDD60-BA94-412E-8C38-F67FEECCC618}" destId="{B9B2106A-4588-4017-B11C-DF8FC7F5C284}" srcOrd="4" destOrd="0" presId="urn:microsoft.com/office/officeart/2005/8/layout/list1"/>
    <dgm:cxn modelId="{F49D40D0-DC46-4633-94C6-DBA08D13A05E}" type="presParOf" srcId="{B9B2106A-4588-4017-B11C-DF8FC7F5C284}" destId="{D8E451D1-DD7B-4ACE-B735-052E9F8658BB}" srcOrd="0" destOrd="0" presId="urn:microsoft.com/office/officeart/2005/8/layout/list1"/>
    <dgm:cxn modelId="{F5463BA1-D9B8-478B-B225-4189F4192C6B}" type="presParOf" srcId="{B9B2106A-4588-4017-B11C-DF8FC7F5C284}" destId="{82F0C3B0-6F4E-467C-9DD5-1AE3DFF13A3D}" srcOrd="1" destOrd="0" presId="urn:microsoft.com/office/officeart/2005/8/layout/list1"/>
    <dgm:cxn modelId="{2AEBDC07-0EAC-45D7-9C1B-C0A65105F80B}" type="presParOf" srcId="{21CBDD60-BA94-412E-8C38-F67FEECCC618}" destId="{E2EE42A7-09F6-4F9A-9034-CC57A4956AD9}" srcOrd="5" destOrd="0" presId="urn:microsoft.com/office/officeart/2005/8/layout/list1"/>
    <dgm:cxn modelId="{95494475-75DC-4258-A15F-EEE3CB5D41F5}" type="presParOf" srcId="{21CBDD60-BA94-412E-8C38-F67FEECCC618}" destId="{E9F3C95E-2E2F-46C6-9099-725B2251E95F}"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662DEB1-7473-4E66-9EF5-12ED0432BC4D}" type="doc">
      <dgm:prSet loTypeId="urn:microsoft.com/office/officeart/2005/8/layout/list1" loCatId="list" qsTypeId="urn:microsoft.com/office/officeart/2005/8/quickstyle/simple4" qsCatId="simple" csTypeId="urn:microsoft.com/office/officeart/2005/8/colors/accent1_2#7" csCatId="accent1" phldr="1"/>
      <dgm:spPr/>
      <dgm:t>
        <a:bodyPr/>
        <a:lstStyle/>
        <a:p>
          <a:endParaRPr lang="en-US"/>
        </a:p>
      </dgm:t>
    </dgm:pt>
    <dgm:pt modelId="{D70B51B9-E224-4555-AB4F-232FACEAB1AA}">
      <dgm:prSet phldrT="[Text]" custT="1"/>
      <dgm:spPr/>
      <dgm:t>
        <a:bodyPr/>
        <a:lstStyle/>
        <a:p>
          <a:pPr algn="ctr"/>
          <a:r>
            <a:rPr lang="en-US" sz="1200" b="1" dirty="0">
              <a:effectLst>
                <a:outerShdw blurRad="38100" dist="38100" dir="2700000" algn="tl">
                  <a:srgbClr val="000000">
                    <a:alpha val="43137"/>
                  </a:srgbClr>
                </a:outerShdw>
              </a:effectLst>
            </a:rPr>
            <a:t>UPD DC Bus Solution Advantages</a:t>
          </a:r>
        </a:p>
      </dgm:t>
    </dgm:pt>
    <dgm:pt modelId="{45E08AC9-1935-463F-85A8-A7E0A1541B94}" type="sibTrans" cxnId="{DA5B34A6-4CF7-4811-BEC8-22714AE9F9F0}">
      <dgm:prSet/>
      <dgm:spPr/>
      <dgm:t>
        <a:bodyPr/>
        <a:lstStyle/>
        <a:p>
          <a:endParaRPr lang="en-US"/>
        </a:p>
      </dgm:t>
    </dgm:pt>
    <dgm:pt modelId="{92CA03C3-A12E-4F27-AA17-0D2D089A295D}" type="parTrans" cxnId="{DA5B34A6-4CF7-4811-BEC8-22714AE9F9F0}">
      <dgm:prSet/>
      <dgm:spPr/>
      <dgm:t>
        <a:bodyPr/>
        <a:lstStyle/>
        <a:p>
          <a:endParaRPr lang="en-US"/>
        </a:p>
      </dgm:t>
    </dgm:pt>
    <dgm:pt modelId="{ED48201A-AC67-4790-82C6-C2838741F4CF}">
      <dgm:prSet phldrT="[Text]" custT="1"/>
      <dgm:spPr/>
      <dgm:t>
        <a:bodyPr/>
        <a:lstStyle/>
        <a:p>
          <a:r>
            <a:rPr lang="en-US" sz="1000" b="1" dirty="0">
              <a:effectLst>
                <a:outerShdw blurRad="38100" dist="38100" dir="2700000" algn="tl">
                  <a:srgbClr val="000000">
                    <a:alpha val="43137"/>
                  </a:srgbClr>
                </a:outerShdw>
              </a:effectLst>
            </a:rPr>
            <a:t>High Reliability – Does Not Affect Drive During Normal Operation</a:t>
          </a:r>
        </a:p>
      </dgm:t>
    </dgm:pt>
    <dgm:pt modelId="{BDAA1F8A-FE21-4687-AE6F-255A8CA8250E}" type="parTrans" cxnId="{ADFC8F7E-E27E-4AD9-A5F7-667602CE81F1}">
      <dgm:prSet/>
      <dgm:spPr/>
      <dgm:t>
        <a:bodyPr/>
        <a:lstStyle/>
        <a:p>
          <a:endParaRPr lang="en-US"/>
        </a:p>
      </dgm:t>
    </dgm:pt>
    <dgm:pt modelId="{D909CC12-07B0-4037-BAA0-E674F184B309}" type="sibTrans" cxnId="{ADFC8F7E-E27E-4AD9-A5F7-667602CE81F1}">
      <dgm:prSet/>
      <dgm:spPr/>
      <dgm:t>
        <a:bodyPr/>
        <a:lstStyle/>
        <a:p>
          <a:endParaRPr lang="en-US"/>
        </a:p>
      </dgm:t>
    </dgm:pt>
    <dgm:pt modelId="{497A899F-EB19-49EE-8B59-5D6156D71441}">
      <dgm:prSet phldrT="[Text]" custT="1"/>
      <dgm:spPr/>
      <dgm:t>
        <a:bodyPr/>
        <a:lstStyle/>
        <a:p>
          <a:r>
            <a:rPr lang="en-US" sz="1000" b="1" dirty="0">
              <a:effectLst>
                <a:outerShdw blurRad="38100" dist="38100" dir="2700000" algn="tl">
                  <a:srgbClr val="000000">
                    <a:alpha val="43137"/>
                  </a:srgbClr>
                </a:outerShdw>
              </a:effectLst>
            </a:rPr>
            <a:t>Seamless Power Source Transfer</a:t>
          </a:r>
        </a:p>
      </dgm:t>
    </dgm:pt>
    <dgm:pt modelId="{E72E6B20-AE67-4D2D-B6CB-BAEA11ADEE36}" type="parTrans" cxnId="{FBD20BC4-0654-40CB-B170-20B470FA2BFC}">
      <dgm:prSet/>
      <dgm:spPr/>
      <dgm:t>
        <a:bodyPr/>
        <a:lstStyle/>
        <a:p>
          <a:endParaRPr lang="en-US"/>
        </a:p>
      </dgm:t>
    </dgm:pt>
    <dgm:pt modelId="{9A62FF3F-5327-4A32-8AF0-425EC08B2DD0}" type="sibTrans" cxnId="{FBD20BC4-0654-40CB-B170-20B470FA2BFC}">
      <dgm:prSet/>
      <dgm:spPr/>
      <dgm:t>
        <a:bodyPr/>
        <a:lstStyle/>
        <a:p>
          <a:endParaRPr lang="en-US"/>
        </a:p>
      </dgm:t>
    </dgm:pt>
    <dgm:pt modelId="{CB36A672-702A-49B9-94AC-6BF370DBD03D}">
      <dgm:prSet phldrT="[Text]" custT="1"/>
      <dgm:spPr/>
      <dgm:t>
        <a:bodyPr/>
        <a:lstStyle/>
        <a:p>
          <a:r>
            <a:rPr lang="en-US" sz="1000" b="1" dirty="0">
              <a:solidFill>
                <a:schemeClr val="tx1"/>
              </a:solidFill>
              <a:effectLst>
                <a:outerShdw blurRad="38100" dist="38100" dir="2700000" algn="tl">
                  <a:srgbClr val="000000">
                    <a:alpha val="43137"/>
                  </a:srgbClr>
                </a:outerShdw>
              </a:effectLst>
            </a:rPr>
            <a:t>Parallel Drive Connection</a:t>
          </a:r>
        </a:p>
      </dgm:t>
    </dgm:pt>
    <dgm:pt modelId="{BB6A76C8-1916-4CFA-A4DC-1599E90F67BD}" type="parTrans" cxnId="{1F5AF39A-F7A4-4EF4-B251-7A1571EE4A7A}">
      <dgm:prSet/>
      <dgm:spPr/>
      <dgm:t>
        <a:bodyPr/>
        <a:lstStyle/>
        <a:p>
          <a:endParaRPr lang="en-US"/>
        </a:p>
      </dgm:t>
    </dgm:pt>
    <dgm:pt modelId="{5B8BDD89-E610-4181-8D3A-306E398560C5}" type="sibTrans" cxnId="{1F5AF39A-F7A4-4EF4-B251-7A1571EE4A7A}">
      <dgm:prSet/>
      <dgm:spPr/>
      <dgm:t>
        <a:bodyPr/>
        <a:lstStyle/>
        <a:p>
          <a:endParaRPr lang="en-US"/>
        </a:p>
      </dgm:t>
    </dgm:pt>
    <dgm:pt modelId="{DD938A27-9BC9-4613-BBA0-26F72ED9DC5A}">
      <dgm:prSet phldrT="[Text]" custT="1"/>
      <dgm:spPr/>
      <dgm:t>
        <a:bodyPr/>
        <a:lstStyle/>
        <a:p>
          <a:r>
            <a:rPr lang="en-US" sz="1000" b="1" dirty="0">
              <a:effectLst>
                <a:outerShdw blurRad="38100" dist="38100" dir="2700000" algn="tl">
                  <a:srgbClr val="000000">
                    <a:alpha val="43137"/>
                  </a:srgbClr>
                </a:outerShdw>
              </a:effectLst>
            </a:rPr>
            <a:t>No Speed or Torque Change is Seen at The Motor</a:t>
          </a:r>
        </a:p>
      </dgm:t>
    </dgm:pt>
    <dgm:pt modelId="{62FFE787-CE48-48C9-B4CA-F7F57AFB266B}" type="parTrans" cxnId="{6C020008-A6FE-4DC6-BAA7-781CB04BD967}">
      <dgm:prSet/>
      <dgm:spPr/>
      <dgm:t>
        <a:bodyPr/>
        <a:lstStyle/>
        <a:p>
          <a:endParaRPr lang="en-US"/>
        </a:p>
      </dgm:t>
    </dgm:pt>
    <dgm:pt modelId="{2928EE4C-7774-445C-BD61-7D02AA0D71F6}" type="sibTrans" cxnId="{6C020008-A6FE-4DC6-BAA7-781CB04BD967}">
      <dgm:prSet/>
      <dgm:spPr/>
      <dgm:t>
        <a:bodyPr/>
        <a:lstStyle/>
        <a:p>
          <a:endParaRPr lang="en-US"/>
        </a:p>
      </dgm:t>
    </dgm:pt>
    <dgm:pt modelId="{B98ABA2F-0D73-465A-B405-AD482937D0F7}">
      <dgm:prSet phldrT="[Text]" custT="1"/>
      <dgm:spPr/>
      <dgm:t>
        <a:bodyPr/>
        <a:lstStyle/>
        <a:p>
          <a:r>
            <a:rPr lang="en-US" sz="1000" b="1" dirty="0">
              <a:effectLst>
                <a:outerShdw blurRad="38100" dist="38100" dir="2700000" algn="tl">
                  <a:srgbClr val="000000">
                    <a:alpha val="43137"/>
                  </a:srgbClr>
                </a:outerShdw>
              </a:effectLst>
            </a:rPr>
            <a:t>Ultralow Standby Power Consumption</a:t>
          </a:r>
        </a:p>
      </dgm:t>
    </dgm:pt>
    <dgm:pt modelId="{C627BFDB-9F5F-434A-9E5E-D98059AE1D4B}" type="parTrans" cxnId="{4214170F-97FC-424B-8462-8A79C46B927A}">
      <dgm:prSet/>
      <dgm:spPr/>
      <dgm:t>
        <a:bodyPr/>
        <a:lstStyle/>
        <a:p>
          <a:endParaRPr lang="en-US"/>
        </a:p>
      </dgm:t>
    </dgm:pt>
    <dgm:pt modelId="{1F39B09E-3CDF-41E8-AE04-7AF32E7E3265}" type="sibTrans" cxnId="{4214170F-97FC-424B-8462-8A79C46B927A}">
      <dgm:prSet/>
      <dgm:spPr/>
      <dgm:t>
        <a:bodyPr/>
        <a:lstStyle/>
        <a:p>
          <a:endParaRPr lang="en-US"/>
        </a:p>
      </dgm:t>
    </dgm:pt>
    <dgm:pt modelId="{917552FF-3130-4EA6-82D9-3A0BB1556EB1}">
      <dgm:prSet phldrT="[Text]" custT="1"/>
      <dgm:spPr/>
      <dgm:t>
        <a:bodyPr/>
        <a:lstStyle/>
        <a:p>
          <a:r>
            <a:rPr lang="en-US" sz="1000" b="1" dirty="0">
              <a:effectLst>
                <a:outerShdw blurRad="38100" dist="38100" dir="2700000" algn="tl">
                  <a:srgbClr val="000000">
                    <a:alpha val="43137"/>
                  </a:srgbClr>
                </a:outerShdw>
              </a:effectLst>
            </a:rPr>
            <a:t>Sized for Motor Load – Oversizing for Startup Currents Not Required</a:t>
          </a:r>
        </a:p>
      </dgm:t>
    </dgm:pt>
    <dgm:pt modelId="{F7BDEEF3-E849-415D-BDDB-8B9EA7CFDE6C}" type="parTrans" cxnId="{E392496D-8827-46B9-AF78-02BAB7EF3C11}">
      <dgm:prSet/>
      <dgm:spPr/>
      <dgm:t>
        <a:bodyPr/>
        <a:lstStyle/>
        <a:p>
          <a:endParaRPr lang="en-US"/>
        </a:p>
      </dgm:t>
    </dgm:pt>
    <dgm:pt modelId="{DA427660-BFC8-4574-A43C-9F94B248CA1E}" type="sibTrans" cxnId="{E392496D-8827-46B9-AF78-02BAB7EF3C11}">
      <dgm:prSet/>
      <dgm:spPr/>
      <dgm:t>
        <a:bodyPr/>
        <a:lstStyle/>
        <a:p>
          <a:endParaRPr lang="en-US"/>
        </a:p>
      </dgm:t>
    </dgm:pt>
    <dgm:pt modelId="{9F7BBE6C-CC7A-4F53-990A-7CB4DF96BB7F}">
      <dgm:prSet phldrT="[Text]" custT="1"/>
      <dgm:spPr/>
      <dgm:t>
        <a:bodyPr/>
        <a:lstStyle/>
        <a:p>
          <a:r>
            <a:rPr lang="en-US" sz="1000" b="1" dirty="0">
              <a:effectLst>
                <a:outerShdw blurRad="38100" dist="38100" dir="2700000" algn="tl">
                  <a:srgbClr val="000000">
                    <a:alpha val="43137"/>
                  </a:srgbClr>
                </a:outerShdw>
              </a:effectLst>
            </a:rPr>
            <a:t>High Efficiency – AC/DC Single Conversion</a:t>
          </a:r>
        </a:p>
      </dgm:t>
    </dgm:pt>
    <dgm:pt modelId="{9C64A119-0767-48E0-90CE-3C265F0FA58F}" type="parTrans" cxnId="{1371D9E5-3596-4060-B275-0E881C25E53E}">
      <dgm:prSet/>
      <dgm:spPr/>
      <dgm:t>
        <a:bodyPr/>
        <a:lstStyle/>
        <a:p>
          <a:endParaRPr lang="en-US"/>
        </a:p>
      </dgm:t>
    </dgm:pt>
    <dgm:pt modelId="{614F8D6F-2306-466F-ACCC-BBBBA582553C}" type="sibTrans" cxnId="{1371D9E5-3596-4060-B275-0E881C25E53E}">
      <dgm:prSet/>
      <dgm:spPr/>
      <dgm:t>
        <a:bodyPr/>
        <a:lstStyle/>
        <a:p>
          <a:endParaRPr lang="en-US"/>
        </a:p>
      </dgm:t>
    </dgm:pt>
    <dgm:pt modelId="{17D30F84-4390-4EF1-8986-28543CC53EF0}">
      <dgm:prSet phldrT="[Text]" custT="1"/>
      <dgm:spPr/>
      <dgm:t>
        <a:bodyPr/>
        <a:lstStyle/>
        <a:p>
          <a:r>
            <a:rPr lang="en-US" sz="1000" b="1" dirty="0">
              <a:effectLst>
                <a:outerShdw blurRad="38100" dist="38100" dir="2700000" algn="tl">
                  <a:srgbClr val="000000">
                    <a:alpha val="43137"/>
                  </a:srgbClr>
                </a:outerShdw>
              </a:effectLst>
            </a:rPr>
            <a:t>During a Loss of AC Line Drive Input, the DC Bus Collapses. </a:t>
          </a:r>
          <a:endParaRPr lang="en-US" sz="1000" b="1" dirty="0">
            <a:solidFill>
              <a:schemeClr val="tx1"/>
            </a:solidFill>
            <a:effectLst>
              <a:outerShdw blurRad="38100" dist="38100" dir="2700000" algn="tl">
                <a:srgbClr val="000000">
                  <a:alpha val="43137"/>
                </a:srgbClr>
              </a:outerShdw>
            </a:effectLst>
          </a:endParaRPr>
        </a:p>
      </dgm:t>
    </dgm:pt>
    <dgm:pt modelId="{C9805761-3C56-4DBB-AEA5-B21C42F27957}" type="parTrans" cxnId="{271AE38A-D349-4C99-A59D-201A1DF6A3B7}">
      <dgm:prSet/>
      <dgm:spPr/>
      <dgm:t>
        <a:bodyPr/>
        <a:lstStyle/>
        <a:p>
          <a:endParaRPr lang="en-US"/>
        </a:p>
      </dgm:t>
    </dgm:pt>
    <dgm:pt modelId="{95433782-CBB5-4A56-B6B0-483314CD1C5D}" type="sibTrans" cxnId="{271AE38A-D349-4C99-A59D-201A1DF6A3B7}">
      <dgm:prSet/>
      <dgm:spPr/>
      <dgm:t>
        <a:bodyPr/>
        <a:lstStyle/>
        <a:p>
          <a:endParaRPr lang="en-US"/>
        </a:p>
      </dgm:t>
    </dgm:pt>
    <dgm:pt modelId="{C68B8774-866A-45D4-95EF-38C571E81500}">
      <dgm:prSet phldrT="[Text]" custT="1"/>
      <dgm:spPr/>
      <dgm:t>
        <a:bodyPr/>
        <a:lstStyle/>
        <a:p>
          <a:r>
            <a:rPr lang="en-US" sz="1000" b="1" dirty="0">
              <a:solidFill>
                <a:schemeClr val="tx2">
                  <a:lumMod val="50000"/>
                </a:schemeClr>
              </a:solidFill>
              <a:effectLst>
                <a:outerShdw blurRad="38100" dist="38100" dir="2700000" algn="tl">
                  <a:srgbClr val="000000">
                    <a:alpha val="43137"/>
                  </a:srgbClr>
                </a:outerShdw>
              </a:effectLst>
            </a:rPr>
            <a:t>Bonitron Voltage Regulator Booster Bypasses The Drive Converter and Directly Feeds the Drive’s DC Bus by </a:t>
          </a:r>
          <a:r>
            <a:rPr lang="en-US" sz="1000" b="1" dirty="0">
              <a:effectLst>
                <a:outerShdw blurRad="38100" dist="38100" dir="2700000" algn="tl">
                  <a:srgbClr val="000000">
                    <a:alpha val="43137"/>
                  </a:srgbClr>
                </a:outerShdw>
              </a:effectLst>
            </a:rPr>
            <a:t>Connecting Across the Drive’s DC bus Capacitors</a:t>
          </a:r>
          <a:endParaRPr lang="en-US" sz="1000" b="1" dirty="0">
            <a:solidFill>
              <a:schemeClr val="tx1"/>
            </a:solidFill>
            <a:effectLst>
              <a:outerShdw blurRad="38100" dist="38100" dir="2700000" algn="tl">
                <a:srgbClr val="000000">
                  <a:alpha val="43137"/>
                </a:srgbClr>
              </a:outerShdw>
            </a:effectLst>
          </a:endParaRPr>
        </a:p>
      </dgm:t>
    </dgm:pt>
    <dgm:pt modelId="{8CD69265-4DE7-4842-918A-0565EB5B7EA1}" type="parTrans" cxnId="{5C6E0EB2-9868-4A8D-9AFB-A727577A9B18}">
      <dgm:prSet/>
      <dgm:spPr/>
      <dgm:t>
        <a:bodyPr/>
        <a:lstStyle/>
        <a:p>
          <a:endParaRPr lang="en-US"/>
        </a:p>
      </dgm:t>
    </dgm:pt>
    <dgm:pt modelId="{D713F612-98F4-4A02-B9EF-0A864E810C5E}" type="sibTrans" cxnId="{5C6E0EB2-9868-4A8D-9AFB-A727577A9B18}">
      <dgm:prSet/>
      <dgm:spPr/>
      <dgm:t>
        <a:bodyPr/>
        <a:lstStyle/>
        <a:p>
          <a:endParaRPr lang="en-US"/>
        </a:p>
      </dgm:t>
    </dgm:pt>
    <dgm:pt modelId="{B0DF9EFB-6574-4FF2-8F96-48E9695BE3F8}">
      <dgm:prSet phldrT="[Text]" custT="1"/>
      <dgm:spPr/>
      <dgm:t>
        <a:bodyPr/>
        <a:lstStyle/>
        <a:p>
          <a:pPr algn="ctr"/>
          <a:r>
            <a:rPr lang="en-US" sz="1200" b="1" dirty="0">
              <a:solidFill>
                <a:schemeClr val="bg1"/>
              </a:solidFill>
              <a:effectLst>
                <a:outerShdw blurRad="38100" dist="38100" dir="2700000" algn="tl">
                  <a:srgbClr val="000000">
                    <a:alpha val="43137"/>
                  </a:srgbClr>
                </a:outerShdw>
              </a:effectLst>
            </a:rPr>
            <a:t>Parallel Connectivity</a:t>
          </a:r>
        </a:p>
      </dgm:t>
    </dgm:pt>
    <dgm:pt modelId="{2A019145-5E1E-4CD9-9EF9-6BEF39A64FD2}" type="parTrans" cxnId="{CD3296CA-09FD-4B96-89B1-9AF53547A88C}">
      <dgm:prSet/>
      <dgm:spPr/>
      <dgm:t>
        <a:bodyPr/>
        <a:lstStyle/>
        <a:p>
          <a:endParaRPr lang="en-US"/>
        </a:p>
      </dgm:t>
    </dgm:pt>
    <dgm:pt modelId="{A255E6F8-33BB-46A1-A68F-CC4156F646DC}" type="sibTrans" cxnId="{CD3296CA-09FD-4B96-89B1-9AF53547A88C}">
      <dgm:prSet/>
      <dgm:spPr/>
      <dgm:t>
        <a:bodyPr/>
        <a:lstStyle/>
        <a:p>
          <a:endParaRPr lang="en-US"/>
        </a:p>
      </dgm:t>
    </dgm:pt>
    <dgm:pt modelId="{704B80EB-88CF-4BB8-9495-DEF04069E272}">
      <dgm:prSet custT="1"/>
      <dgm:spPr/>
      <dgm:t>
        <a:bodyPr/>
        <a:lstStyle/>
        <a:p>
          <a:r>
            <a:rPr lang="en-US" sz="1000" b="1" dirty="0">
              <a:effectLst>
                <a:outerShdw blurRad="38100" dist="38100" dir="2700000" algn="tl">
                  <a:srgbClr val="000000">
                    <a:alpha val="43137"/>
                  </a:srgbClr>
                </a:outerShdw>
              </a:effectLst>
            </a:rPr>
            <a:t>When a DC Bus Low Voltage Threshold is Met, The Voltage Regulator Booster Becomes Active </a:t>
          </a:r>
          <a:endParaRPr lang="en-US" sz="1000" dirty="0"/>
        </a:p>
      </dgm:t>
    </dgm:pt>
    <dgm:pt modelId="{A8DED15E-778C-4151-9B80-7455FC9E4114}" type="parTrans" cxnId="{D59E287F-3B6F-41C5-B6A3-B3B62E319D67}">
      <dgm:prSet/>
      <dgm:spPr/>
      <dgm:t>
        <a:bodyPr/>
        <a:lstStyle/>
        <a:p>
          <a:endParaRPr lang="en-US"/>
        </a:p>
      </dgm:t>
    </dgm:pt>
    <dgm:pt modelId="{A0D45C8C-7C47-45F1-A6A7-392E9855C22D}" type="sibTrans" cxnId="{D59E287F-3B6F-41C5-B6A3-B3B62E319D67}">
      <dgm:prSet/>
      <dgm:spPr/>
      <dgm:t>
        <a:bodyPr/>
        <a:lstStyle/>
        <a:p>
          <a:endParaRPr lang="en-US"/>
        </a:p>
      </dgm:t>
    </dgm:pt>
    <dgm:pt modelId="{043A759F-2919-41A5-9F7C-1418C6867E17}">
      <dgm:prSet custT="1"/>
      <dgm:spPr/>
      <dgm:t>
        <a:bodyPr/>
        <a:lstStyle/>
        <a:p>
          <a:r>
            <a:rPr lang="en-US" sz="1000" b="1" dirty="0">
              <a:effectLst>
                <a:outerShdw blurRad="38100" dist="38100" dir="2700000" algn="tl">
                  <a:srgbClr val="000000">
                    <a:alpha val="43137"/>
                  </a:srgbClr>
                </a:outerShdw>
              </a:effectLst>
            </a:rPr>
            <a:t>Provides DC Bus Voltage Immediately</a:t>
          </a:r>
        </a:p>
      </dgm:t>
    </dgm:pt>
    <dgm:pt modelId="{AD8E0397-48B5-427B-8344-49D1F9245990}" type="parTrans" cxnId="{F0281BB1-77E7-4C00-9087-769845F9C645}">
      <dgm:prSet/>
      <dgm:spPr/>
      <dgm:t>
        <a:bodyPr/>
        <a:lstStyle/>
        <a:p>
          <a:endParaRPr lang="en-US"/>
        </a:p>
      </dgm:t>
    </dgm:pt>
    <dgm:pt modelId="{F3A95042-ED1D-4C12-8CEF-ADF3DC8BA40B}" type="sibTrans" cxnId="{F0281BB1-77E7-4C00-9087-769845F9C645}">
      <dgm:prSet/>
      <dgm:spPr/>
      <dgm:t>
        <a:bodyPr/>
        <a:lstStyle/>
        <a:p>
          <a:endParaRPr lang="en-US"/>
        </a:p>
      </dgm:t>
    </dgm:pt>
    <dgm:pt modelId="{21CBDD60-BA94-412E-8C38-F67FEECCC618}" type="pres">
      <dgm:prSet presAssocID="{5662DEB1-7473-4E66-9EF5-12ED0432BC4D}" presName="linear" presStyleCnt="0">
        <dgm:presLayoutVars>
          <dgm:dir/>
          <dgm:animLvl val="lvl"/>
          <dgm:resizeHandles val="exact"/>
        </dgm:presLayoutVars>
      </dgm:prSet>
      <dgm:spPr/>
    </dgm:pt>
    <dgm:pt modelId="{F1393CBB-392D-48CD-B860-3D31A8D1C9E8}" type="pres">
      <dgm:prSet presAssocID="{D70B51B9-E224-4555-AB4F-232FACEAB1AA}" presName="parentLin" presStyleCnt="0"/>
      <dgm:spPr/>
    </dgm:pt>
    <dgm:pt modelId="{0C6501DD-E00E-45DE-82CD-1E67CA4DF7C9}" type="pres">
      <dgm:prSet presAssocID="{D70B51B9-E224-4555-AB4F-232FACEAB1AA}" presName="parentLeftMargin" presStyleLbl="node1" presStyleIdx="0" presStyleCnt="2"/>
      <dgm:spPr/>
    </dgm:pt>
    <dgm:pt modelId="{E8D3FC73-70CE-4D6B-BCCA-D00F9EEE2BC9}" type="pres">
      <dgm:prSet presAssocID="{D70B51B9-E224-4555-AB4F-232FACEAB1AA}" presName="parentText" presStyleLbl="node1" presStyleIdx="0" presStyleCnt="2" custScaleX="105711" custScaleY="23632" custLinFactX="2619" custLinFactNeighborX="100000" custLinFactNeighborY="-47954">
        <dgm:presLayoutVars>
          <dgm:chMax val="0"/>
          <dgm:bulletEnabled val="1"/>
        </dgm:presLayoutVars>
      </dgm:prSet>
      <dgm:spPr/>
    </dgm:pt>
    <dgm:pt modelId="{DE154C2F-4929-448D-8CEE-E219E262B25D}" type="pres">
      <dgm:prSet presAssocID="{D70B51B9-E224-4555-AB4F-232FACEAB1AA}" presName="negativeSpace" presStyleCnt="0"/>
      <dgm:spPr/>
    </dgm:pt>
    <dgm:pt modelId="{329D923E-B43A-4F14-A76C-E606E71A3458}" type="pres">
      <dgm:prSet presAssocID="{D70B51B9-E224-4555-AB4F-232FACEAB1AA}" presName="childText" presStyleLbl="conFgAcc1" presStyleIdx="0" presStyleCnt="2" custScaleY="64941" custLinFactNeighborY="86">
        <dgm:presLayoutVars>
          <dgm:bulletEnabled val="1"/>
        </dgm:presLayoutVars>
      </dgm:prSet>
      <dgm:spPr/>
    </dgm:pt>
    <dgm:pt modelId="{1B1C6FF9-538B-4940-AB76-CA508542C8A2}" type="pres">
      <dgm:prSet presAssocID="{45E08AC9-1935-463F-85A8-A7E0A1541B94}" presName="spaceBetweenRectangles" presStyleCnt="0"/>
      <dgm:spPr/>
    </dgm:pt>
    <dgm:pt modelId="{B9B2106A-4588-4017-B11C-DF8FC7F5C284}" type="pres">
      <dgm:prSet presAssocID="{B0DF9EFB-6574-4FF2-8F96-48E9695BE3F8}" presName="parentLin" presStyleCnt="0"/>
      <dgm:spPr/>
    </dgm:pt>
    <dgm:pt modelId="{D8E451D1-DD7B-4ACE-B735-052E9F8658BB}" type="pres">
      <dgm:prSet presAssocID="{B0DF9EFB-6574-4FF2-8F96-48E9695BE3F8}" presName="parentLeftMargin" presStyleLbl="node1" presStyleIdx="0" presStyleCnt="2"/>
      <dgm:spPr/>
    </dgm:pt>
    <dgm:pt modelId="{82F0C3B0-6F4E-467C-9DD5-1AE3DFF13A3D}" type="pres">
      <dgm:prSet presAssocID="{B0DF9EFB-6574-4FF2-8F96-48E9695BE3F8}" presName="parentText" presStyleLbl="node1" presStyleIdx="1" presStyleCnt="2" custScaleX="108309" custScaleY="20817" custLinFactX="2619" custLinFactNeighborX="100000" custLinFactNeighborY="-23535">
        <dgm:presLayoutVars>
          <dgm:chMax val="0"/>
          <dgm:bulletEnabled val="1"/>
        </dgm:presLayoutVars>
      </dgm:prSet>
      <dgm:spPr/>
    </dgm:pt>
    <dgm:pt modelId="{E2EE42A7-09F6-4F9A-9034-CC57A4956AD9}" type="pres">
      <dgm:prSet presAssocID="{B0DF9EFB-6574-4FF2-8F96-48E9695BE3F8}" presName="negativeSpace" presStyleCnt="0"/>
      <dgm:spPr/>
    </dgm:pt>
    <dgm:pt modelId="{E9F3C95E-2E2F-46C6-9099-725B2251E95F}" type="pres">
      <dgm:prSet presAssocID="{B0DF9EFB-6574-4FF2-8F96-48E9695BE3F8}" presName="childText" presStyleLbl="conFgAcc1" presStyleIdx="1" presStyleCnt="2" custScaleY="57908" custLinFactNeighborX="-1460" custLinFactNeighborY="43367">
        <dgm:presLayoutVars>
          <dgm:bulletEnabled val="1"/>
        </dgm:presLayoutVars>
      </dgm:prSet>
      <dgm:spPr/>
    </dgm:pt>
  </dgm:ptLst>
  <dgm:cxnLst>
    <dgm:cxn modelId="{7540BB01-A52C-41C9-AA7F-B7A99A84FEAD}" type="presOf" srcId="{CB36A672-702A-49B9-94AC-6BF370DBD03D}" destId="{329D923E-B43A-4F14-A76C-E606E71A3458}" srcOrd="0" destOrd="0" presId="urn:microsoft.com/office/officeart/2005/8/layout/list1"/>
    <dgm:cxn modelId="{6C020008-A6FE-4DC6-BAA7-781CB04BD967}" srcId="{D70B51B9-E224-4555-AB4F-232FACEAB1AA}" destId="{DD938A27-9BC9-4613-BBA0-26F72ED9DC5A}" srcOrd="3" destOrd="0" parTransId="{62FFE787-CE48-48C9-B4CA-F7F57AFB266B}" sibTransId="{2928EE4C-7774-445C-BD61-7D02AA0D71F6}"/>
    <dgm:cxn modelId="{37FD530B-07A8-41B4-B804-29884E6CBDCA}" type="presOf" srcId="{D70B51B9-E224-4555-AB4F-232FACEAB1AA}" destId="{E8D3FC73-70CE-4D6B-BCCA-D00F9EEE2BC9}" srcOrd="1" destOrd="0" presId="urn:microsoft.com/office/officeart/2005/8/layout/list1"/>
    <dgm:cxn modelId="{4214170F-97FC-424B-8462-8A79C46B927A}" srcId="{D70B51B9-E224-4555-AB4F-232FACEAB1AA}" destId="{B98ABA2F-0D73-465A-B405-AD482937D0F7}" srcOrd="4" destOrd="0" parTransId="{C627BFDB-9F5F-434A-9E5E-D98059AE1D4B}" sibTransId="{1F39B09E-3CDF-41E8-AE04-7AF32E7E3265}"/>
    <dgm:cxn modelId="{DC49771B-D1C5-40F7-A44E-6561C8A0E689}" type="presOf" srcId="{D70B51B9-E224-4555-AB4F-232FACEAB1AA}" destId="{0C6501DD-E00E-45DE-82CD-1E67CA4DF7C9}" srcOrd="0" destOrd="0" presId="urn:microsoft.com/office/officeart/2005/8/layout/list1"/>
    <dgm:cxn modelId="{291D941B-D39E-43A9-AC2C-216DBE2FDEBF}" type="presOf" srcId="{917552FF-3130-4EA6-82D9-3A0BB1556EB1}" destId="{329D923E-B43A-4F14-A76C-E606E71A3458}" srcOrd="0" destOrd="5" presId="urn:microsoft.com/office/officeart/2005/8/layout/list1"/>
    <dgm:cxn modelId="{19F0A122-6B97-40F8-AFC0-7899C9EF78AD}" type="presOf" srcId="{497A899F-EB19-49EE-8B59-5D6156D71441}" destId="{329D923E-B43A-4F14-A76C-E606E71A3458}" srcOrd="0" destOrd="2" presId="urn:microsoft.com/office/officeart/2005/8/layout/list1"/>
    <dgm:cxn modelId="{91B96B37-4766-49DD-BACB-054FC9E64B99}" type="presOf" srcId="{ED48201A-AC67-4790-82C6-C2838741F4CF}" destId="{329D923E-B43A-4F14-A76C-E606E71A3458}" srcOrd="0" destOrd="1" presId="urn:microsoft.com/office/officeart/2005/8/layout/list1"/>
    <dgm:cxn modelId="{38EDE937-C3DE-4DD7-AE5A-A0A9D543FB4D}" type="presOf" srcId="{DD938A27-9BC9-4613-BBA0-26F72ED9DC5A}" destId="{329D923E-B43A-4F14-A76C-E606E71A3458}" srcOrd="0" destOrd="3" presId="urn:microsoft.com/office/officeart/2005/8/layout/list1"/>
    <dgm:cxn modelId="{585CAD39-A77E-4816-9E13-DBEED91B1A6F}" type="presOf" srcId="{043A759F-2919-41A5-9F7C-1418C6867E17}" destId="{E9F3C95E-2E2F-46C6-9099-725B2251E95F}" srcOrd="0" destOrd="3" presId="urn:microsoft.com/office/officeart/2005/8/layout/list1"/>
    <dgm:cxn modelId="{6FCCAB3A-740C-403F-A049-B91D8862AFFF}" type="presOf" srcId="{17D30F84-4390-4EF1-8986-28543CC53EF0}" destId="{E9F3C95E-2E2F-46C6-9099-725B2251E95F}" srcOrd="0" destOrd="1" presId="urn:microsoft.com/office/officeart/2005/8/layout/list1"/>
    <dgm:cxn modelId="{F15FB35F-A765-4298-9E14-E13CE35444C0}" type="presOf" srcId="{C68B8774-866A-45D4-95EF-38C571E81500}" destId="{E9F3C95E-2E2F-46C6-9099-725B2251E95F}" srcOrd="0" destOrd="0" presId="urn:microsoft.com/office/officeart/2005/8/layout/list1"/>
    <dgm:cxn modelId="{E392496D-8827-46B9-AF78-02BAB7EF3C11}" srcId="{D70B51B9-E224-4555-AB4F-232FACEAB1AA}" destId="{917552FF-3130-4EA6-82D9-3A0BB1556EB1}" srcOrd="5" destOrd="0" parTransId="{F7BDEEF3-E849-415D-BDDB-8B9EA7CFDE6C}" sibTransId="{DA427660-BFC8-4574-A43C-9F94B248CA1E}"/>
    <dgm:cxn modelId="{3FD47D52-A0BA-40B6-B9F5-8846C8731BB7}" type="presOf" srcId="{5662DEB1-7473-4E66-9EF5-12ED0432BC4D}" destId="{21CBDD60-BA94-412E-8C38-F67FEECCC618}" srcOrd="0" destOrd="0" presId="urn:microsoft.com/office/officeart/2005/8/layout/list1"/>
    <dgm:cxn modelId="{ADFC8F7E-E27E-4AD9-A5F7-667602CE81F1}" srcId="{D70B51B9-E224-4555-AB4F-232FACEAB1AA}" destId="{ED48201A-AC67-4790-82C6-C2838741F4CF}" srcOrd="1" destOrd="0" parTransId="{BDAA1F8A-FE21-4687-AE6F-255A8CA8250E}" sibTransId="{D909CC12-07B0-4037-BAA0-E674F184B309}"/>
    <dgm:cxn modelId="{D59E287F-3B6F-41C5-B6A3-B3B62E319D67}" srcId="{B0DF9EFB-6574-4FF2-8F96-48E9695BE3F8}" destId="{704B80EB-88CF-4BB8-9495-DEF04069E272}" srcOrd="2" destOrd="0" parTransId="{A8DED15E-778C-4151-9B80-7455FC9E4114}" sibTransId="{A0D45C8C-7C47-45F1-A6A7-392E9855C22D}"/>
    <dgm:cxn modelId="{271AE38A-D349-4C99-A59D-201A1DF6A3B7}" srcId="{B0DF9EFB-6574-4FF2-8F96-48E9695BE3F8}" destId="{17D30F84-4390-4EF1-8986-28543CC53EF0}" srcOrd="1" destOrd="0" parTransId="{C9805761-3C56-4DBB-AEA5-B21C42F27957}" sibTransId="{95433782-CBB5-4A56-B6B0-483314CD1C5D}"/>
    <dgm:cxn modelId="{1F5AF39A-F7A4-4EF4-B251-7A1571EE4A7A}" srcId="{D70B51B9-E224-4555-AB4F-232FACEAB1AA}" destId="{CB36A672-702A-49B9-94AC-6BF370DBD03D}" srcOrd="0" destOrd="0" parTransId="{BB6A76C8-1916-4CFA-A4DC-1599E90F67BD}" sibTransId="{5B8BDD89-E610-4181-8D3A-306E398560C5}"/>
    <dgm:cxn modelId="{FB3046A1-BD50-40DA-A542-4080E73116FB}" type="presOf" srcId="{B0DF9EFB-6574-4FF2-8F96-48E9695BE3F8}" destId="{D8E451D1-DD7B-4ACE-B735-052E9F8658BB}" srcOrd="0" destOrd="0" presId="urn:microsoft.com/office/officeart/2005/8/layout/list1"/>
    <dgm:cxn modelId="{0F697EA2-FA1E-4BBB-B1A6-0AFE7506E51F}" type="presOf" srcId="{B98ABA2F-0D73-465A-B405-AD482937D0F7}" destId="{329D923E-B43A-4F14-A76C-E606E71A3458}" srcOrd="0" destOrd="4" presId="urn:microsoft.com/office/officeart/2005/8/layout/list1"/>
    <dgm:cxn modelId="{DA5B34A6-4CF7-4811-BEC8-22714AE9F9F0}" srcId="{5662DEB1-7473-4E66-9EF5-12ED0432BC4D}" destId="{D70B51B9-E224-4555-AB4F-232FACEAB1AA}" srcOrd="0" destOrd="0" parTransId="{92CA03C3-A12E-4F27-AA17-0D2D089A295D}" sibTransId="{45E08AC9-1935-463F-85A8-A7E0A1541B94}"/>
    <dgm:cxn modelId="{F0281BB1-77E7-4C00-9087-769845F9C645}" srcId="{B0DF9EFB-6574-4FF2-8F96-48E9695BE3F8}" destId="{043A759F-2919-41A5-9F7C-1418C6867E17}" srcOrd="3" destOrd="0" parTransId="{AD8E0397-48B5-427B-8344-49D1F9245990}" sibTransId="{F3A95042-ED1D-4C12-8CEF-ADF3DC8BA40B}"/>
    <dgm:cxn modelId="{5C6E0EB2-9868-4A8D-9AFB-A727577A9B18}" srcId="{B0DF9EFB-6574-4FF2-8F96-48E9695BE3F8}" destId="{C68B8774-866A-45D4-95EF-38C571E81500}" srcOrd="0" destOrd="0" parTransId="{8CD69265-4DE7-4842-918A-0565EB5B7EA1}" sibTransId="{D713F612-98F4-4A02-B9EF-0A864E810C5E}"/>
    <dgm:cxn modelId="{FBD20BC4-0654-40CB-B170-20B470FA2BFC}" srcId="{D70B51B9-E224-4555-AB4F-232FACEAB1AA}" destId="{497A899F-EB19-49EE-8B59-5D6156D71441}" srcOrd="2" destOrd="0" parTransId="{E72E6B20-AE67-4D2D-B6CB-BAEA11ADEE36}" sibTransId="{9A62FF3F-5327-4A32-8AF0-425EC08B2DD0}"/>
    <dgm:cxn modelId="{444CE8C6-6A5D-4F1E-ABF1-0882A36B8975}" type="presOf" srcId="{704B80EB-88CF-4BB8-9495-DEF04069E272}" destId="{E9F3C95E-2E2F-46C6-9099-725B2251E95F}" srcOrd="0" destOrd="2" presId="urn:microsoft.com/office/officeart/2005/8/layout/list1"/>
    <dgm:cxn modelId="{CD3296CA-09FD-4B96-89B1-9AF53547A88C}" srcId="{5662DEB1-7473-4E66-9EF5-12ED0432BC4D}" destId="{B0DF9EFB-6574-4FF2-8F96-48E9695BE3F8}" srcOrd="1" destOrd="0" parTransId="{2A019145-5E1E-4CD9-9EF9-6BEF39A64FD2}" sibTransId="{A255E6F8-33BB-46A1-A68F-CC4156F646DC}"/>
    <dgm:cxn modelId="{1371D9E5-3596-4060-B275-0E881C25E53E}" srcId="{D70B51B9-E224-4555-AB4F-232FACEAB1AA}" destId="{9F7BBE6C-CC7A-4F53-990A-7CB4DF96BB7F}" srcOrd="6" destOrd="0" parTransId="{9C64A119-0767-48E0-90CE-3C265F0FA58F}" sibTransId="{614F8D6F-2306-466F-ACCC-BBBBA582553C}"/>
    <dgm:cxn modelId="{D592BFE7-2016-43C2-B2EC-4200B76068BC}" type="presOf" srcId="{B0DF9EFB-6574-4FF2-8F96-48E9695BE3F8}" destId="{82F0C3B0-6F4E-467C-9DD5-1AE3DFF13A3D}" srcOrd="1" destOrd="0" presId="urn:microsoft.com/office/officeart/2005/8/layout/list1"/>
    <dgm:cxn modelId="{ABAFD5F1-B62C-42E8-9B62-CCF87383CB7A}" type="presOf" srcId="{9F7BBE6C-CC7A-4F53-990A-7CB4DF96BB7F}" destId="{329D923E-B43A-4F14-A76C-E606E71A3458}" srcOrd="0" destOrd="6" presId="urn:microsoft.com/office/officeart/2005/8/layout/list1"/>
    <dgm:cxn modelId="{05AD2D93-662A-42F6-B09C-3E9C68FA99DA}" type="presParOf" srcId="{21CBDD60-BA94-412E-8C38-F67FEECCC618}" destId="{F1393CBB-392D-48CD-B860-3D31A8D1C9E8}" srcOrd="0" destOrd="0" presId="urn:microsoft.com/office/officeart/2005/8/layout/list1"/>
    <dgm:cxn modelId="{BDA3700C-F916-4180-B85C-54F73193185D}" type="presParOf" srcId="{F1393CBB-392D-48CD-B860-3D31A8D1C9E8}" destId="{0C6501DD-E00E-45DE-82CD-1E67CA4DF7C9}" srcOrd="0" destOrd="0" presId="urn:microsoft.com/office/officeart/2005/8/layout/list1"/>
    <dgm:cxn modelId="{7D56CB06-B5BB-45F9-B592-D597A28FF784}" type="presParOf" srcId="{F1393CBB-392D-48CD-B860-3D31A8D1C9E8}" destId="{E8D3FC73-70CE-4D6B-BCCA-D00F9EEE2BC9}" srcOrd="1" destOrd="0" presId="urn:microsoft.com/office/officeart/2005/8/layout/list1"/>
    <dgm:cxn modelId="{E37B3882-0309-4F1A-BB92-1810222F3AF4}" type="presParOf" srcId="{21CBDD60-BA94-412E-8C38-F67FEECCC618}" destId="{DE154C2F-4929-448D-8CEE-E219E262B25D}" srcOrd="1" destOrd="0" presId="urn:microsoft.com/office/officeart/2005/8/layout/list1"/>
    <dgm:cxn modelId="{8C3D6DC9-C9BE-4EEE-81CC-1CF406C35F1B}" type="presParOf" srcId="{21CBDD60-BA94-412E-8C38-F67FEECCC618}" destId="{329D923E-B43A-4F14-A76C-E606E71A3458}" srcOrd="2" destOrd="0" presId="urn:microsoft.com/office/officeart/2005/8/layout/list1"/>
    <dgm:cxn modelId="{302255EB-B9FA-4556-95F7-06E7D809B450}" type="presParOf" srcId="{21CBDD60-BA94-412E-8C38-F67FEECCC618}" destId="{1B1C6FF9-538B-4940-AB76-CA508542C8A2}" srcOrd="3" destOrd="0" presId="urn:microsoft.com/office/officeart/2005/8/layout/list1"/>
    <dgm:cxn modelId="{63F6C304-6D4A-41C6-827E-E8D6A3485198}" type="presParOf" srcId="{21CBDD60-BA94-412E-8C38-F67FEECCC618}" destId="{B9B2106A-4588-4017-B11C-DF8FC7F5C284}" srcOrd="4" destOrd="0" presId="urn:microsoft.com/office/officeart/2005/8/layout/list1"/>
    <dgm:cxn modelId="{F49D40D0-DC46-4633-94C6-DBA08D13A05E}" type="presParOf" srcId="{B9B2106A-4588-4017-B11C-DF8FC7F5C284}" destId="{D8E451D1-DD7B-4ACE-B735-052E9F8658BB}" srcOrd="0" destOrd="0" presId="urn:microsoft.com/office/officeart/2005/8/layout/list1"/>
    <dgm:cxn modelId="{F5463BA1-D9B8-478B-B225-4189F4192C6B}" type="presParOf" srcId="{B9B2106A-4588-4017-B11C-DF8FC7F5C284}" destId="{82F0C3B0-6F4E-467C-9DD5-1AE3DFF13A3D}" srcOrd="1" destOrd="0" presId="urn:microsoft.com/office/officeart/2005/8/layout/list1"/>
    <dgm:cxn modelId="{2AEBDC07-0EAC-45D7-9C1B-C0A65105F80B}" type="presParOf" srcId="{21CBDD60-BA94-412E-8C38-F67FEECCC618}" destId="{E2EE42A7-09F6-4F9A-9034-CC57A4956AD9}" srcOrd="5" destOrd="0" presId="urn:microsoft.com/office/officeart/2005/8/layout/list1"/>
    <dgm:cxn modelId="{95494475-75DC-4258-A15F-EEE3CB5D41F5}" type="presParOf" srcId="{21CBDD60-BA94-412E-8C38-F67FEECCC618}" destId="{E9F3C95E-2E2F-46C6-9099-725B2251E95F}"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D2DFAD-61F4-435F-8301-14EA9C41167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643B483D-365B-4796-9B35-F7A12C934B49}">
      <dgm:prSet custT="1"/>
      <dgm:spPr/>
      <dgm:t>
        <a:bodyPr/>
        <a:lstStyle/>
        <a:p>
          <a:pPr algn="ctr"/>
          <a:r>
            <a:rPr lang="en-US" sz="1600" b="1" dirty="0">
              <a:effectLst>
                <a:outerShdw blurRad="38100" dist="38100" dir="2700000" algn="tl">
                  <a:srgbClr val="000000">
                    <a:alpha val="43137"/>
                  </a:srgbClr>
                </a:outerShdw>
              </a:effectLst>
            </a:rPr>
            <a:t>AC Input To VFD During Sag </a:t>
          </a:r>
        </a:p>
      </dgm:t>
    </dgm:pt>
    <dgm:pt modelId="{9DBDAF24-08FE-4DFD-9588-D2A20EB6C207}" type="parTrans" cxnId="{A85E55FC-EFDA-4AB3-BAAF-03A8730DD046}">
      <dgm:prSet/>
      <dgm:spPr/>
      <dgm:t>
        <a:bodyPr/>
        <a:lstStyle/>
        <a:p>
          <a:endParaRPr lang="en-US"/>
        </a:p>
      </dgm:t>
    </dgm:pt>
    <dgm:pt modelId="{482AEE4A-4A7D-460B-9D6E-E4ECA377AE4A}" type="sibTrans" cxnId="{A85E55FC-EFDA-4AB3-BAAF-03A8730DD046}">
      <dgm:prSet/>
      <dgm:spPr/>
      <dgm:t>
        <a:bodyPr/>
        <a:lstStyle/>
        <a:p>
          <a:endParaRPr lang="en-US"/>
        </a:p>
      </dgm:t>
    </dgm:pt>
    <dgm:pt modelId="{E9F170B3-6549-453C-9FD8-CC265282E5BD}">
      <dgm:prSet custT="1"/>
      <dgm:spPr/>
      <dgm:t>
        <a:bodyPr/>
        <a:lstStyle/>
        <a:p>
          <a:r>
            <a:rPr lang="en-US" sz="1200" b="1" dirty="0">
              <a:effectLst>
                <a:outerShdw blurRad="38100" dist="38100" dir="2700000" algn="tl">
                  <a:srgbClr val="000000">
                    <a:alpha val="43137"/>
                  </a:srgbClr>
                </a:outerShdw>
              </a:effectLst>
            </a:rPr>
            <a:t>Sags Are a Partial AC Line Loss</a:t>
          </a:r>
        </a:p>
      </dgm:t>
    </dgm:pt>
    <dgm:pt modelId="{8B07E053-AD89-47D0-AAE2-EB7CD769901C}" type="parTrans" cxnId="{EBC4A4B6-7A5C-4C2D-B6CB-694A386D2E56}">
      <dgm:prSet/>
      <dgm:spPr/>
      <dgm:t>
        <a:bodyPr/>
        <a:lstStyle/>
        <a:p>
          <a:endParaRPr lang="en-US"/>
        </a:p>
      </dgm:t>
    </dgm:pt>
    <dgm:pt modelId="{422B584F-BBB1-4499-84A2-BEC5774B6D1F}" type="sibTrans" cxnId="{EBC4A4B6-7A5C-4C2D-B6CB-694A386D2E56}">
      <dgm:prSet/>
      <dgm:spPr/>
      <dgm:t>
        <a:bodyPr/>
        <a:lstStyle/>
        <a:p>
          <a:endParaRPr lang="en-US"/>
        </a:p>
      </dgm:t>
    </dgm:pt>
    <dgm:pt modelId="{9F84FA83-E379-4618-8072-1133A945816A}">
      <dgm:prSet custT="1"/>
      <dgm:spPr/>
      <dgm:t>
        <a:bodyPr/>
        <a:lstStyle/>
        <a:p>
          <a:pPr algn="ctr"/>
          <a:r>
            <a:rPr lang="en-US" sz="1600" b="1" dirty="0">
              <a:effectLst>
                <a:outerShdw blurRad="38100" dist="38100" dir="2700000" algn="tl">
                  <a:srgbClr val="000000">
                    <a:alpha val="43137"/>
                  </a:srgbClr>
                </a:outerShdw>
              </a:effectLst>
            </a:rPr>
            <a:t>VFD DC Bus With Ride Thru</a:t>
          </a:r>
        </a:p>
      </dgm:t>
    </dgm:pt>
    <dgm:pt modelId="{2A1EE233-A7E6-47C3-B91D-B75C4AB2BD99}" type="parTrans" cxnId="{2DE89FD2-96C3-4E2E-A8FE-8DA4BEE6E968}">
      <dgm:prSet/>
      <dgm:spPr/>
      <dgm:t>
        <a:bodyPr/>
        <a:lstStyle/>
        <a:p>
          <a:endParaRPr lang="en-US"/>
        </a:p>
      </dgm:t>
    </dgm:pt>
    <dgm:pt modelId="{D97C4B2B-108B-441F-A308-3733AD331A24}" type="sibTrans" cxnId="{2DE89FD2-96C3-4E2E-A8FE-8DA4BEE6E968}">
      <dgm:prSet/>
      <dgm:spPr/>
      <dgm:t>
        <a:bodyPr/>
        <a:lstStyle/>
        <a:p>
          <a:endParaRPr lang="en-US"/>
        </a:p>
      </dgm:t>
    </dgm:pt>
    <dgm:pt modelId="{16DBC776-B0C9-4827-8160-FA0BBE41BB20}">
      <dgm:prSet custT="1"/>
      <dgm:spPr/>
      <dgm:t>
        <a:bodyPr/>
        <a:lstStyle/>
        <a:p>
          <a:r>
            <a:rPr lang="en-US" sz="1200" b="1" dirty="0">
              <a:effectLst>
                <a:outerShdw blurRad="38100" dist="38100" dir="2700000" algn="tl">
                  <a:srgbClr val="000000">
                    <a:alpha val="43137"/>
                  </a:srgbClr>
                </a:outerShdw>
              </a:effectLst>
            </a:rPr>
            <a:t>No Affect Seen By Process Flow Meters Or Sensors</a:t>
          </a:r>
        </a:p>
      </dgm:t>
    </dgm:pt>
    <dgm:pt modelId="{6AE4A596-28FF-4418-876B-40E19A85905A}" type="parTrans" cxnId="{F65E0F6B-0BCF-4970-838E-80EAC5952045}">
      <dgm:prSet/>
      <dgm:spPr/>
      <dgm:t>
        <a:bodyPr/>
        <a:lstStyle/>
        <a:p>
          <a:endParaRPr lang="en-US"/>
        </a:p>
      </dgm:t>
    </dgm:pt>
    <dgm:pt modelId="{52D8201D-5AFA-41C9-B6EA-F4F99854EE21}" type="sibTrans" cxnId="{F65E0F6B-0BCF-4970-838E-80EAC5952045}">
      <dgm:prSet/>
      <dgm:spPr/>
      <dgm:t>
        <a:bodyPr/>
        <a:lstStyle/>
        <a:p>
          <a:endParaRPr lang="en-US"/>
        </a:p>
      </dgm:t>
    </dgm:pt>
    <dgm:pt modelId="{D57F9F95-B69E-4103-B987-D71B6D7BDFC1}">
      <dgm:prSet custT="1"/>
      <dgm:spPr/>
      <dgm:t>
        <a:bodyPr/>
        <a:lstStyle/>
        <a:p>
          <a:r>
            <a:rPr lang="en-US" sz="1200" b="1" dirty="0">
              <a:effectLst>
                <a:outerShdw blurRad="38100" dist="38100" dir="2700000" algn="tl">
                  <a:srgbClr val="000000">
                    <a:alpha val="43137"/>
                  </a:srgbClr>
                </a:outerShdw>
              </a:effectLst>
            </a:rPr>
            <a:t>VFD Does Not See Change In Motor Speed or Torque </a:t>
          </a:r>
        </a:p>
      </dgm:t>
    </dgm:pt>
    <dgm:pt modelId="{A966B22D-C5C5-49EA-AD61-BE4799C25791}" type="parTrans" cxnId="{A2F475F3-728B-43B0-8293-E583873EC2C4}">
      <dgm:prSet/>
      <dgm:spPr/>
      <dgm:t>
        <a:bodyPr/>
        <a:lstStyle/>
        <a:p>
          <a:endParaRPr lang="en-US"/>
        </a:p>
      </dgm:t>
    </dgm:pt>
    <dgm:pt modelId="{564E0B90-40B5-42CF-A9FD-34CB1B7F3643}" type="sibTrans" cxnId="{A2F475F3-728B-43B0-8293-E583873EC2C4}">
      <dgm:prSet/>
      <dgm:spPr/>
      <dgm:t>
        <a:bodyPr/>
        <a:lstStyle/>
        <a:p>
          <a:endParaRPr lang="en-US"/>
        </a:p>
      </dgm:t>
    </dgm:pt>
    <dgm:pt modelId="{EC5981A8-5B1C-4334-AF31-2D5FC94D206A}">
      <dgm:prSet custT="1"/>
      <dgm:spPr/>
      <dgm:t>
        <a:bodyPr/>
        <a:lstStyle/>
        <a:p>
          <a:r>
            <a:rPr lang="en-US" sz="1200" b="1" dirty="0">
              <a:effectLst>
                <a:outerShdw blurRad="38100" dist="38100" dir="2700000" algn="tl">
                  <a:srgbClr val="000000">
                    <a:alpha val="43137"/>
                  </a:srgbClr>
                </a:outerShdw>
              </a:effectLst>
            </a:rPr>
            <a:t>A Single Voltage Regulator Booster Can Cover 60% Sags/40% Remaining 3 Phase AC Line for 2-3 Seconds</a:t>
          </a:r>
        </a:p>
      </dgm:t>
    </dgm:pt>
    <dgm:pt modelId="{67A324C2-2C4D-4722-A3C0-62E087E4547C}" type="parTrans" cxnId="{B1047973-02EA-4BAB-BB75-1A565D26F9B6}">
      <dgm:prSet/>
      <dgm:spPr/>
      <dgm:t>
        <a:bodyPr/>
        <a:lstStyle/>
        <a:p>
          <a:endParaRPr lang="en-US"/>
        </a:p>
      </dgm:t>
    </dgm:pt>
    <dgm:pt modelId="{9DD8D1B2-7A11-4505-A4BC-AA76CE49012B}" type="sibTrans" cxnId="{B1047973-02EA-4BAB-BB75-1A565D26F9B6}">
      <dgm:prSet/>
      <dgm:spPr/>
      <dgm:t>
        <a:bodyPr/>
        <a:lstStyle/>
        <a:p>
          <a:endParaRPr lang="en-US"/>
        </a:p>
      </dgm:t>
    </dgm:pt>
    <dgm:pt modelId="{3B767200-CF41-450B-96C8-9F7560FE2E64}">
      <dgm:prSet custT="1"/>
      <dgm:spPr/>
      <dgm:t>
        <a:bodyPr/>
        <a:lstStyle/>
        <a:p>
          <a:r>
            <a:rPr lang="en-US" sz="1200" b="1" dirty="0">
              <a:effectLst>
                <a:outerShdw blurRad="38100" dist="38100" dir="2700000" algn="tl">
                  <a:srgbClr val="000000">
                    <a:alpha val="43137"/>
                  </a:srgbClr>
                </a:outerShdw>
              </a:effectLst>
            </a:rPr>
            <a:t>100% Single Phase AC Line Loss with 40% Total AC Line Remaining 2 Phases</a:t>
          </a:r>
        </a:p>
      </dgm:t>
    </dgm:pt>
    <dgm:pt modelId="{806CAE26-9D48-4980-BC78-6418CB45611F}" type="parTrans" cxnId="{556180FC-20A8-45CB-A429-750BDFDD6BD5}">
      <dgm:prSet/>
      <dgm:spPr/>
      <dgm:t>
        <a:bodyPr/>
        <a:lstStyle/>
        <a:p>
          <a:endParaRPr lang="en-US"/>
        </a:p>
      </dgm:t>
    </dgm:pt>
    <dgm:pt modelId="{8672ED2C-0492-4479-A330-CAA267B80110}" type="sibTrans" cxnId="{556180FC-20A8-45CB-A429-750BDFDD6BD5}">
      <dgm:prSet/>
      <dgm:spPr/>
      <dgm:t>
        <a:bodyPr/>
        <a:lstStyle/>
        <a:p>
          <a:endParaRPr lang="en-US"/>
        </a:p>
      </dgm:t>
    </dgm:pt>
    <dgm:pt modelId="{5212AB12-E110-41B6-8F7D-F1EF0850BF44}">
      <dgm:prSet custT="1"/>
      <dgm:spPr/>
      <dgm:t>
        <a:bodyPr/>
        <a:lstStyle/>
        <a:p>
          <a:r>
            <a:rPr lang="en-US" sz="1200" b="1" dirty="0">
              <a:effectLst>
                <a:outerShdw blurRad="38100" dist="38100" dir="2700000" algn="tl">
                  <a:srgbClr val="000000">
                    <a:alpha val="43137"/>
                  </a:srgbClr>
                </a:outerShdw>
              </a:effectLst>
            </a:rPr>
            <a:t>100% 3 Phase AC Line Loss Requires Additional Energy Storage</a:t>
          </a:r>
        </a:p>
      </dgm:t>
    </dgm:pt>
    <dgm:pt modelId="{1CE0649B-974F-47FD-B36F-5E005AA2C1A1}" type="parTrans" cxnId="{8BE335B7-60B6-4C06-81FC-55E58CE79F64}">
      <dgm:prSet/>
      <dgm:spPr/>
      <dgm:t>
        <a:bodyPr/>
        <a:lstStyle/>
        <a:p>
          <a:endParaRPr lang="en-US"/>
        </a:p>
      </dgm:t>
    </dgm:pt>
    <dgm:pt modelId="{FFE8840D-C4C7-4D99-926C-7E913E67F65B}" type="sibTrans" cxnId="{8BE335B7-60B6-4C06-81FC-55E58CE79F64}">
      <dgm:prSet/>
      <dgm:spPr/>
      <dgm:t>
        <a:bodyPr/>
        <a:lstStyle/>
        <a:p>
          <a:endParaRPr lang="en-US"/>
        </a:p>
      </dgm:t>
    </dgm:pt>
    <dgm:pt modelId="{3F163C33-31F0-43AD-B244-CC0891973C5B}">
      <dgm:prSet custT="1"/>
      <dgm:spPr/>
      <dgm:t>
        <a:bodyPr/>
        <a:lstStyle/>
        <a:p>
          <a:r>
            <a:rPr lang="en-US" sz="1200" b="1" dirty="0">
              <a:effectLst>
                <a:outerShdw blurRad="38100" dist="38100" dir="2700000" algn="tl">
                  <a:srgbClr val="000000">
                    <a:alpha val="43137"/>
                  </a:srgbClr>
                </a:outerShdw>
              </a:effectLst>
            </a:rPr>
            <a:t>Sags Are Not The Whole Problem. Returning AC Can Create Surges.  </a:t>
          </a:r>
        </a:p>
      </dgm:t>
    </dgm:pt>
    <dgm:pt modelId="{D4E40D13-C4F1-47A2-B5C9-366D7489F0E4}" type="parTrans" cxnId="{22B6D582-687F-4A86-8529-7B7D5D871C84}">
      <dgm:prSet/>
      <dgm:spPr/>
      <dgm:t>
        <a:bodyPr/>
        <a:lstStyle/>
        <a:p>
          <a:endParaRPr lang="en-US"/>
        </a:p>
      </dgm:t>
    </dgm:pt>
    <dgm:pt modelId="{814A6A91-1EDC-4AAA-8097-2AF8354D6FDC}" type="sibTrans" cxnId="{22B6D582-687F-4A86-8529-7B7D5D871C84}">
      <dgm:prSet/>
      <dgm:spPr/>
      <dgm:t>
        <a:bodyPr/>
        <a:lstStyle/>
        <a:p>
          <a:endParaRPr lang="en-US"/>
        </a:p>
      </dgm:t>
    </dgm:pt>
    <dgm:pt modelId="{B8CDA582-5799-4BE3-B215-4ED41CDEB01C}" type="pres">
      <dgm:prSet presAssocID="{2ED2DFAD-61F4-435F-8301-14EA9C41167E}" presName="linear" presStyleCnt="0">
        <dgm:presLayoutVars>
          <dgm:dir/>
          <dgm:animLvl val="lvl"/>
          <dgm:resizeHandles val="exact"/>
        </dgm:presLayoutVars>
      </dgm:prSet>
      <dgm:spPr/>
    </dgm:pt>
    <dgm:pt modelId="{8579FAA3-0E60-460A-BD81-4187C7AEF4F2}" type="pres">
      <dgm:prSet presAssocID="{643B483D-365B-4796-9B35-F7A12C934B49}" presName="parentLin" presStyleCnt="0"/>
      <dgm:spPr/>
    </dgm:pt>
    <dgm:pt modelId="{D80D5333-2854-41F9-A609-82547A2B0B18}" type="pres">
      <dgm:prSet presAssocID="{643B483D-365B-4796-9B35-F7A12C934B49}" presName="parentLeftMargin" presStyleLbl="node1" presStyleIdx="0" presStyleCnt="2"/>
      <dgm:spPr/>
    </dgm:pt>
    <dgm:pt modelId="{F37363C5-2497-42CD-BA53-4C07A0D597B9}" type="pres">
      <dgm:prSet presAssocID="{643B483D-365B-4796-9B35-F7A12C934B49}" presName="parentText" presStyleLbl="node1" presStyleIdx="0" presStyleCnt="2" custScaleY="19265" custLinFactX="2199" custLinFactNeighborX="100000" custLinFactNeighborY="-58833">
        <dgm:presLayoutVars>
          <dgm:chMax val="0"/>
          <dgm:bulletEnabled val="1"/>
        </dgm:presLayoutVars>
      </dgm:prSet>
      <dgm:spPr/>
    </dgm:pt>
    <dgm:pt modelId="{6879CB8D-8C56-4875-BE17-8F31A5470606}" type="pres">
      <dgm:prSet presAssocID="{643B483D-365B-4796-9B35-F7A12C934B49}" presName="negativeSpace" presStyleCnt="0"/>
      <dgm:spPr/>
    </dgm:pt>
    <dgm:pt modelId="{12AF1714-E8F8-44F7-A42F-5AB50352ADF6}" type="pres">
      <dgm:prSet presAssocID="{643B483D-365B-4796-9B35-F7A12C934B49}" presName="childText" presStyleLbl="conFgAcc1" presStyleIdx="0" presStyleCnt="2" custScaleY="56254" custLinFactNeighborY="-76149">
        <dgm:presLayoutVars>
          <dgm:bulletEnabled val="1"/>
        </dgm:presLayoutVars>
      </dgm:prSet>
      <dgm:spPr/>
    </dgm:pt>
    <dgm:pt modelId="{57CA9BD8-6D3C-4A80-8236-FBD7656779FB}" type="pres">
      <dgm:prSet presAssocID="{482AEE4A-4A7D-460B-9D6E-E4ECA377AE4A}" presName="spaceBetweenRectangles" presStyleCnt="0"/>
      <dgm:spPr/>
    </dgm:pt>
    <dgm:pt modelId="{B68518C9-4929-4CB6-AC0E-F58E94074205}" type="pres">
      <dgm:prSet presAssocID="{9F84FA83-E379-4618-8072-1133A945816A}" presName="parentLin" presStyleCnt="0"/>
      <dgm:spPr/>
    </dgm:pt>
    <dgm:pt modelId="{260E97E7-0669-40A6-B2BE-FF3B184CD241}" type="pres">
      <dgm:prSet presAssocID="{9F84FA83-E379-4618-8072-1133A945816A}" presName="parentLeftMargin" presStyleLbl="node1" presStyleIdx="0" presStyleCnt="2"/>
      <dgm:spPr/>
    </dgm:pt>
    <dgm:pt modelId="{0A6EAB15-C144-4D2B-89F6-0927276AA39F}" type="pres">
      <dgm:prSet presAssocID="{9F84FA83-E379-4618-8072-1133A945816A}" presName="parentText" presStyleLbl="node1" presStyleIdx="1" presStyleCnt="2" custScaleY="20600" custLinFactX="4147" custLinFactNeighborX="100000" custLinFactNeighborY="-29744">
        <dgm:presLayoutVars>
          <dgm:chMax val="0"/>
          <dgm:bulletEnabled val="1"/>
        </dgm:presLayoutVars>
      </dgm:prSet>
      <dgm:spPr/>
    </dgm:pt>
    <dgm:pt modelId="{D33FE898-F617-451A-9B5E-920E29FF0580}" type="pres">
      <dgm:prSet presAssocID="{9F84FA83-E379-4618-8072-1133A945816A}" presName="negativeSpace" presStyleCnt="0"/>
      <dgm:spPr/>
    </dgm:pt>
    <dgm:pt modelId="{26427CB4-A76A-4C02-AC88-DF0558352629}" type="pres">
      <dgm:prSet presAssocID="{9F84FA83-E379-4618-8072-1133A945816A}" presName="childText" presStyleLbl="conFgAcc1" presStyleIdx="1" presStyleCnt="2" custScaleY="44502" custLinFactNeighborY="26614">
        <dgm:presLayoutVars>
          <dgm:bulletEnabled val="1"/>
        </dgm:presLayoutVars>
      </dgm:prSet>
      <dgm:spPr/>
    </dgm:pt>
  </dgm:ptLst>
  <dgm:cxnLst>
    <dgm:cxn modelId="{158E2E19-7015-406E-8319-5AAB88CD16A4}" type="presOf" srcId="{3F163C33-31F0-43AD-B244-CC0891973C5B}" destId="{26427CB4-A76A-4C02-AC88-DF0558352629}" srcOrd="0" destOrd="2" presId="urn:microsoft.com/office/officeart/2005/8/layout/list1"/>
    <dgm:cxn modelId="{17CB2426-1A7A-4EA7-91FA-E5607F87F215}" type="presOf" srcId="{9F84FA83-E379-4618-8072-1133A945816A}" destId="{260E97E7-0669-40A6-B2BE-FF3B184CD241}" srcOrd="0" destOrd="0" presId="urn:microsoft.com/office/officeart/2005/8/layout/list1"/>
    <dgm:cxn modelId="{B0A3C92F-70AC-4059-80EC-B212C557C916}" type="presOf" srcId="{E9F170B3-6549-453C-9FD8-CC265282E5BD}" destId="{12AF1714-E8F8-44F7-A42F-5AB50352ADF6}" srcOrd="0" destOrd="0" presId="urn:microsoft.com/office/officeart/2005/8/layout/list1"/>
    <dgm:cxn modelId="{A42D3931-58A9-409C-B9EA-6B6079980366}" type="presOf" srcId="{2ED2DFAD-61F4-435F-8301-14EA9C41167E}" destId="{B8CDA582-5799-4BE3-B215-4ED41CDEB01C}" srcOrd="0" destOrd="0" presId="urn:microsoft.com/office/officeart/2005/8/layout/list1"/>
    <dgm:cxn modelId="{F65E0F6B-0BCF-4970-838E-80EAC5952045}" srcId="{9F84FA83-E379-4618-8072-1133A945816A}" destId="{16DBC776-B0C9-4827-8160-FA0BBE41BB20}" srcOrd="1" destOrd="0" parTransId="{6AE4A596-28FF-4418-876B-40E19A85905A}" sibTransId="{52D8201D-5AFA-41C9-B6EA-F4F99854EE21}"/>
    <dgm:cxn modelId="{B1047973-02EA-4BAB-BB75-1A565D26F9B6}" srcId="{643B483D-365B-4796-9B35-F7A12C934B49}" destId="{EC5981A8-5B1C-4334-AF31-2D5FC94D206A}" srcOrd="1" destOrd="0" parTransId="{67A324C2-2C4D-4722-A3C0-62E087E4547C}" sibTransId="{9DD8D1B2-7A11-4505-A4BC-AA76CE49012B}"/>
    <dgm:cxn modelId="{BF3D5A77-D149-44A0-A541-94864C092DD6}" type="presOf" srcId="{EC5981A8-5B1C-4334-AF31-2D5FC94D206A}" destId="{12AF1714-E8F8-44F7-A42F-5AB50352ADF6}" srcOrd="0" destOrd="1" presId="urn:microsoft.com/office/officeart/2005/8/layout/list1"/>
    <dgm:cxn modelId="{9401A981-76ED-46ED-9679-5A6CD9BC0C33}" type="presOf" srcId="{5212AB12-E110-41B6-8F7D-F1EF0850BF44}" destId="{12AF1714-E8F8-44F7-A42F-5AB50352ADF6}" srcOrd="0" destOrd="3" presId="urn:microsoft.com/office/officeart/2005/8/layout/list1"/>
    <dgm:cxn modelId="{22B6D582-687F-4A86-8529-7B7D5D871C84}" srcId="{9F84FA83-E379-4618-8072-1133A945816A}" destId="{3F163C33-31F0-43AD-B244-CC0891973C5B}" srcOrd="2" destOrd="0" parTransId="{D4E40D13-C4F1-47A2-B5C9-366D7489F0E4}" sibTransId="{814A6A91-1EDC-4AAA-8097-2AF8354D6FDC}"/>
    <dgm:cxn modelId="{8CB7A6A4-B0DA-4320-93D3-D82C0B2951CE}" type="presOf" srcId="{D57F9F95-B69E-4103-B987-D71B6D7BDFC1}" destId="{26427CB4-A76A-4C02-AC88-DF0558352629}" srcOrd="0" destOrd="0" presId="urn:microsoft.com/office/officeart/2005/8/layout/list1"/>
    <dgm:cxn modelId="{EBC4A4B6-7A5C-4C2D-B6CB-694A386D2E56}" srcId="{643B483D-365B-4796-9B35-F7A12C934B49}" destId="{E9F170B3-6549-453C-9FD8-CC265282E5BD}" srcOrd="0" destOrd="0" parTransId="{8B07E053-AD89-47D0-AAE2-EB7CD769901C}" sibTransId="{422B584F-BBB1-4499-84A2-BEC5774B6D1F}"/>
    <dgm:cxn modelId="{8BE335B7-60B6-4C06-81FC-55E58CE79F64}" srcId="{643B483D-365B-4796-9B35-F7A12C934B49}" destId="{5212AB12-E110-41B6-8F7D-F1EF0850BF44}" srcOrd="3" destOrd="0" parTransId="{1CE0649B-974F-47FD-B36F-5E005AA2C1A1}" sibTransId="{FFE8840D-C4C7-4D99-926C-7E913E67F65B}"/>
    <dgm:cxn modelId="{498B57CD-450C-497F-9850-878B73FE6D89}" type="presOf" srcId="{9F84FA83-E379-4618-8072-1133A945816A}" destId="{0A6EAB15-C144-4D2B-89F6-0927276AA39F}" srcOrd="1" destOrd="0" presId="urn:microsoft.com/office/officeart/2005/8/layout/list1"/>
    <dgm:cxn modelId="{32FEE1CE-7D06-4551-B2CF-ED6FE6321D6B}" type="presOf" srcId="{3B767200-CF41-450B-96C8-9F7560FE2E64}" destId="{12AF1714-E8F8-44F7-A42F-5AB50352ADF6}" srcOrd="0" destOrd="2" presId="urn:microsoft.com/office/officeart/2005/8/layout/list1"/>
    <dgm:cxn modelId="{2DE89FD2-96C3-4E2E-A8FE-8DA4BEE6E968}" srcId="{2ED2DFAD-61F4-435F-8301-14EA9C41167E}" destId="{9F84FA83-E379-4618-8072-1133A945816A}" srcOrd="1" destOrd="0" parTransId="{2A1EE233-A7E6-47C3-B91D-B75C4AB2BD99}" sibTransId="{D97C4B2B-108B-441F-A308-3733AD331A24}"/>
    <dgm:cxn modelId="{DEA5D9E5-A12A-4D4A-9B05-0C41C3F26E5E}" type="presOf" srcId="{643B483D-365B-4796-9B35-F7A12C934B49}" destId="{D80D5333-2854-41F9-A609-82547A2B0B18}" srcOrd="0" destOrd="0" presId="urn:microsoft.com/office/officeart/2005/8/layout/list1"/>
    <dgm:cxn modelId="{A2F475F3-728B-43B0-8293-E583873EC2C4}" srcId="{9F84FA83-E379-4618-8072-1133A945816A}" destId="{D57F9F95-B69E-4103-B987-D71B6D7BDFC1}" srcOrd="0" destOrd="0" parTransId="{A966B22D-C5C5-49EA-AD61-BE4799C25791}" sibTransId="{564E0B90-40B5-42CF-A9FD-34CB1B7F3643}"/>
    <dgm:cxn modelId="{5DF16EF4-69A5-4BEA-A740-09C4B8E077D4}" type="presOf" srcId="{643B483D-365B-4796-9B35-F7A12C934B49}" destId="{F37363C5-2497-42CD-BA53-4C07A0D597B9}" srcOrd="1" destOrd="0" presId="urn:microsoft.com/office/officeart/2005/8/layout/list1"/>
    <dgm:cxn modelId="{9EAF39F8-4BC3-4E26-9080-4714A9295DBB}" type="presOf" srcId="{16DBC776-B0C9-4827-8160-FA0BBE41BB20}" destId="{26427CB4-A76A-4C02-AC88-DF0558352629}" srcOrd="0" destOrd="1" presId="urn:microsoft.com/office/officeart/2005/8/layout/list1"/>
    <dgm:cxn modelId="{A85E55FC-EFDA-4AB3-BAAF-03A8730DD046}" srcId="{2ED2DFAD-61F4-435F-8301-14EA9C41167E}" destId="{643B483D-365B-4796-9B35-F7A12C934B49}" srcOrd="0" destOrd="0" parTransId="{9DBDAF24-08FE-4DFD-9588-D2A20EB6C207}" sibTransId="{482AEE4A-4A7D-460B-9D6E-E4ECA377AE4A}"/>
    <dgm:cxn modelId="{556180FC-20A8-45CB-A429-750BDFDD6BD5}" srcId="{643B483D-365B-4796-9B35-F7A12C934B49}" destId="{3B767200-CF41-450B-96C8-9F7560FE2E64}" srcOrd="2" destOrd="0" parTransId="{806CAE26-9D48-4980-BC78-6418CB45611F}" sibTransId="{8672ED2C-0492-4479-A330-CAA267B80110}"/>
    <dgm:cxn modelId="{72AF55C0-54C4-48A7-B3FD-64651EBD5ED7}" type="presParOf" srcId="{B8CDA582-5799-4BE3-B215-4ED41CDEB01C}" destId="{8579FAA3-0E60-460A-BD81-4187C7AEF4F2}" srcOrd="0" destOrd="0" presId="urn:microsoft.com/office/officeart/2005/8/layout/list1"/>
    <dgm:cxn modelId="{06F3580B-0F83-4FDB-91D6-C930014FFEF0}" type="presParOf" srcId="{8579FAA3-0E60-460A-BD81-4187C7AEF4F2}" destId="{D80D5333-2854-41F9-A609-82547A2B0B18}" srcOrd="0" destOrd="0" presId="urn:microsoft.com/office/officeart/2005/8/layout/list1"/>
    <dgm:cxn modelId="{2C9A2705-C6BB-47FC-A70D-F5DB768F6BB6}" type="presParOf" srcId="{8579FAA3-0E60-460A-BD81-4187C7AEF4F2}" destId="{F37363C5-2497-42CD-BA53-4C07A0D597B9}" srcOrd="1" destOrd="0" presId="urn:microsoft.com/office/officeart/2005/8/layout/list1"/>
    <dgm:cxn modelId="{3B02F4AD-740E-4A3B-A3BF-D3EF2623FD52}" type="presParOf" srcId="{B8CDA582-5799-4BE3-B215-4ED41CDEB01C}" destId="{6879CB8D-8C56-4875-BE17-8F31A5470606}" srcOrd="1" destOrd="0" presId="urn:microsoft.com/office/officeart/2005/8/layout/list1"/>
    <dgm:cxn modelId="{85AD8EE9-EC3B-4A78-AC55-18AC8E206AAD}" type="presParOf" srcId="{B8CDA582-5799-4BE3-B215-4ED41CDEB01C}" destId="{12AF1714-E8F8-44F7-A42F-5AB50352ADF6}" srcOrd="2" destOrd="0" presId="urn:microsoft.com/office/officeart/2005/8/layout/list1"/>
    <dgm:cxn modelId="{5F1ABB1F-06D6-47D9-A8D8-EB163BEBA9B7}" type="presParOf" srcId="{B8CDA582-5799-4BE3-B215-4ED41CDEB01C}" destId="{57CA9BD8-6D3C-4A80-8236-FBD7656779FB}" srcOrd="3" destOrd="0" presId="urn:microsoft.com/office/officeart/2005/8/layout/list1"/>
    <dgm:cxn modelId="{A85FA43A-70CD-4520-ADA1-49D14AF4BC6F}" type="presParOf" srcId="{B8CDA582-5799-4BE3-B215-4ED41CDEB01C}" destId="{B68518C9-4929-4CB6-AC0E-F58E94074205}" srcOrd="4" destOrd="0" presId="urn:microsoft.com/office/officeart/2005/8/layout/list1"/>
    <dgm:cxn modelId="{6AA899A2-BE9B-49D7-8FF6-D31165267993}" type="presParOf" srcId="{B68518C9-4929-4CB6-AC0E-F58E94074205}" destId="{260E97E7-0669-40A6-B2BE-FF3B184CD241}" srcOrd="0" destOrd="0" presId="urn:microsoft.com/office/officeart/2005/8/layout/list1"/>
    <dgm:cxn modelId="{7E2CA524-E258-4C72-9B3C-FBF8F292F92F}" type="presParOf" srcId="{B68518C9-4929-4CB6-AC0E-F58E94074205}" destId="{0A6EAB15-C144-4D2B-89F6-0927276AA39F}" srcOrd="1" destOrd="0" presId="urn:microsoft.com/office/officeart/2005/8/layout/list1"/>
    <dgm:cxn modelId="{D9D44ECD-A3EF-4D95-A206-A59153067B61}" type="presParOf" srcId="{B8CDA582-5799-4BE3-B215-4ED41CDEB01C}" destId="{D33FE898-F617-451A-9B5E-920E29FF0580}" srcOrd="5" destOrd="0" presId="urn:microsoft.com/office/officeart/2005/8/layout/list1"/>
    <dgm:cxn modelId="{D1FD1C3B-8044-4418-90E5-74C818017A59}" type="presParOf" srcId="{B8CDA582-5799-4BE3-B215-4ED41CDEB01C}" destId="{26427CB4-A76A-4C02-AC88-DF0558352629}" srcOrd="6" destOrd="0" presId="urn:microsoft.com/office/officeart/2005/8/layout/list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F514B32-04AA-4DE5-B064-81C601F05D24}" type="doc">
      <dgm:prSet loTypeId="urn:microsoft.com/office/officeart/2005/8/layout/list1" loCatId="list" qsTypeId="urn:microsoft.com/office/officeart/2005/8/quickstyle/3d2" qsCatId="3D" csTypeId="urn:microsoft.com/office/officeart/2005/8/colors/accent1_2#11" csCatId="accent1" phldr="1"/>
      <dgm:spPr/>
      <dgm:t>
        <a:bodyPr/>
        <a:lstStyle/>
        <a:p>
          <a:endParaRPr lang="en-US"/>
        </a:p>
      </dgm:t>
    </dgm:pt>
    <dgm:pt modelId="{35DB7B5A-9CD6-4B1D-80ED-5419FE6A996F}">
      <dgm:prSet phldrT="[Text]" custT="1"/>
      <dgm:spPr/>
      <dgm:t>
        <a:bodyPr/>
        <a:lstStyle/>
        <a:p>
          <a:pPr algn="ctr"/>
          <a:r>
            <a:rPr lang="en-US" sz="1600" b="1" dirty="0">
              <a:effectLst>
                <a:outerShdw blurRad="38100" dist="38100" dir="2700000" algn="tl">
                  <a:srgbClr val="000000">
                    <a:alpha val="43137"/>
                  </a:srgbClr>
                </a:outerShdw>
              </a:effectLst>
            </a:rPr>
            <a:t>Records Menu</a:t>
          </a:r>
        </a:p>
      </dgm:t>
    </dgm:pt>
    <dgm:pt modelId="{FD6EE64B-925C-4A61-8562-D908C4CA0515}" type="parTrans" cxnId="{908ABABF-AFDF-45DB-BACC-0E2A94314411}">
      <dgm:prSet/>
      <dgm:spPr/>
      <dgm:t>
        <a:bodyPr/>
        <a:lstStyle/>
        <a:p>
          <a:endParaRPr lang="en-US"/>
        </a:p>
      </dgm:t>
    </dgm:pt>
    <dgm:pt modelId="{B5864A22-C10E-42E9-8F9C-5779E3187D15}" type="sibTrans" cxnId="{908ABABF-AFDF-45DB-BACC-0E2A94314411}">
      <dgm:prSet/>
      <dgm:spPr/>
      <dgm:t>
        <a:bodyPr/>
        <a:lstStyle/>
        <a:p>
          <a:endParaRPr lang="en-US"/>
        </a:p>
      </dgm:t>
    </dgm:pt>
    <dgm:pt modelId="{E0B81203-2949-44A5-8DE4-7ABFEB8EE41E}">
      <dgm:prSet phldrT="[Text]" custT="1"/>
      <dgm:spPr/>
      <dgm:t>
        <a:bodyPr/>
        <a:lstStyle/>
        <a:p>
          <a:r>
            <a:rPr lang="en-US" sz="1100" b="1" baseline="0" dirty="0">
              <a:effectLst>
                <a:outerShdw blurRad="38100" dist="38100" dir="2700000" algn="tl">
                  <a:srgbClr val="000000">
                    <a:alpha val="43137"/>
                  </a:srgbClr>
                </a:outerShdw>
              </a:effectLst>
            </a:rPr>
            <a:t>View Ride Thru event statistics or individual event records</a:t>
          </a:r>
        </a:p>
      </dgm:t>
    </dgm:pt>
    <dgm:pt modelId="{260C90B5-5B91-49E4-875C-3F5C72C417E9}" type="parTrans" cxnId="{AA7ACAD5-73DB-4ED3-9EFD-B0E611346C67}">
      <dgm:prSet/>
      <dgm:spPr/>
      <dgm:t>
        <a:bodyPr/>
        <a:lstStyle/>
        <a:p>
          <a:endParaRPr lang="en-US"/>
        </a:p>
      </dgm:t>
    </dgm:pt>
    <dgm:pt modelId="{3BAD1BB8-58CF-487B-B50B-E527D7782E17}" type="sibTrans" cxnId="{AA7ACAD5-73DB-4ED3-9EFD-B0E611346C67}">
      <dgm:prSet/>
      <dgm:spPr/>
      <dgm:t>
        <a:bodyPr/>
        <a:lstStyle/>
        <a:p>
          <a:endParaRPr lang="en-US"/>
        </a:p>
      </dgm:t>
    </dgm:pt>
    <dgm:pt modelId="{061C05D5-D4EA-4855-897F-7331A76F4BB8}">
      <dgm:prSet custT="1"/>
      <dgm:spPr/>
      <dgm:t>
        <a:bodyPr/>
        <a:lstStyle/>
        <a:p>
          <a:pPr algn="ctr"/>
          <a:r>
            <a:rPr lang="en-US" sz="1600" b="1" baseline="0" dirty="0">
              <a:effectLst>
                <a:outerShdw blurRad="38100" dist="38100" dir="2700000" algn="tl">
                  <a:srgbClr val="000000">
                    <a:alpha val="43137"/>
                  </a:srgbClr>
                </a:outerShdw>
              </a:effectLst>
            </a:rPr>
            <a:t>Actions Menu</a:t>
          </a:r>
        </a:p>
      </dgm:t>
    </dgm:pt>
    <dgm:pt modelId="{03ACD06D-D80F-4984-A39D-4092635B5CEF}" type="parTrans" cxnId="{22FCDBDC-26A6-465A-A822-FB9090A07FDF}">
      <dgm:prSet/>
      <dgm:spPr/>
      <dgm:t>
        <a:bodyPr/>
        <a:lstStyle/>
        <a:p>
          <a:endParaRPr lang="en-US"/>
        </a:p>
      </dgm:t>
    </dgm:pt>
    <dgm:pt modelId="{F9FE0D56-9F15-4C0D-BC7E-68A413752FEF}" type="sibTrans" cxnId="{22FCDBDC-26A6-465A-A822-FB9090A07FDF}">
      <dgm:prSet/>
      <dgm:spPr/>
      <dgm:t>
        <a:bodyPr/>
        <a:lstStyle/>
        <a:p>
          <a:endParaRPr lang="en-US"/>
        </a:p>
      </dgm:t>
    </dgm:pt>
    <dgm:pt modelId="{ED3C030C-94C1-4866-97E5-1C83862665AD}">
      <dgm:prSet custT="1"/>
      <dgm:spPr/>
      <dgm:t>
        <a:bodyPr/>
        <a:lstStyle/>
        <a:p>
          <a:r>
            <a:rPr lang="en-US" sz="1100" b="1" baseline="0" dirty="0">
              <a:effectLst>
                <a:outerShdw blurRad="38100" dist="38100" dir="2700000" algn="tl">
                  <a:srgbClr val="000000">
                    <a:alpha val="43137"/>
                  </a:srgbClr>
                </a:outerShdw>
              </a:effectLst>
            </a:rPr>
            <a:t>Threshold Check</a:t>
          </a:r>
        </a:p>
      </dgm:t>
    </dgm:pt>
    <dgm:pt modelId="{016C4AFA-18F7-43E4-9E08-8A13A1B86D81}" type="parTrans" cxnId="{FF858519-B433-4406-A4CA-2D848EEE3A43}">
      <dgm:prSet/>
      <dgm:spPr/>
      <dgm:t>
        <a:bodyPr/>
        <a:lstStyle/>
        <a:p>
          <a:endParaRPr lang="en-US"/>
        </a:p>
      </dgm:t>
    </dgm:pt>
    <dgm:pt modelId="{AFDC33B5-EE8F-4D02-AE64-37D6275D9540}" type="sibTrans" cxnId="{FF858519-B433-4406-A4CA-2D848EEE3A43}">
      <dgm:prSet/>
      <dgm:spPr/>
      <dgm:t>
        <a:bodyPr/>
        <a:lstStyle/>
        <a:p>
          <a:endParaRPr lang="en-US"/>
        </a:p>
      </dgm:t>
    </dgm:pt>
    <dgm:pt modelId="{E303C2B9-369E-40B9-A764-15B210A72C24}">
      <dgm:prSet custT="1"/>
      <dgm:spPr/>
      <dgm:t>
        <a:bodyPr/>
        <a:lstStyle/>
        <a:p>
          <a:r>
            <a:rPr lang="en-US" sz="1100" b="1" baseline="0" dirty="0">
              <a:effectLst>
                <a:outerShdw blurRad="38100" dist="38100" dir="2700000" algn="tl">
                  <a:srgbClr val="000000">
                    <a:alpha val="43137"/>
                  </a:srgbClr>
                </a:outerShdw>
              </a:effectLst>
            </a:rPr>
            <a:t>DC Bus Voltage Fault Logic</a:t>
          </a:r>
        </a:p>
      </dgm:t>
    </dgm:pt>
    <dgm:pt modelId="{94D81FAD-7A19-42AA-8C32-F364BF12D981}" type="parTrans" cxnId="{9521917C-156E-41C8-BA65-F59301B7D94A}">
      <dgm:prSet/>
      <dgm:spPr/>
      <dgm:t>
        <a:bodyPr/>
        <a:lstStyle/>
        <a:p>
          <a:endParaRPr lang="en-US"/>
        </a:p>
      </dgm:t>
    </dgm:pt>
    <dgm:pt modelId="{3B82040C-FA55-4222-9ED3-9DE73DF9295F}" type="sibTrans" cxnId="{9521917C-156E-41C8-BA65-F59301B7D94A}">
      <dgm:prSet/>
      <dgm:spPr/>
      <dgm:t>
        <a:bodyPr/>
        <a:lstStyle/>
        <a:p>
          <a:endParaRPr lang="en-US"/>
        </a:p>
      </dgm:t>
    </dgm:pt>
    <dgm:pt modelId="{50075134-16D4-492F-A536-A86B6B996B4A}">
      <dgm:prSet custT="1"/>
      <dgm:spPr/>
      <dgm:t>
        <a:bodyPr/>
        <a:lstStyle/>
        <a:p>
          <a:r>
            <a:rPr lang="en-US" sz="1100" b="1" baseline="0" dirty="0">
              <a:effectLst>
                <a:outerShdw blurRad="38100" dist="38100" dir="2700000" algn="tl">
                  <a:srgbClr val="000000">
                    <a:alpha val="43137"/>
                  </a:srgbClr>
                </a:outerShdw>
              </a:effectLst>
            </a:rPr>
            <a:t>TEST Initiate</a:t>
          </a:r>
        </a:p>
      </dgm:t>
    </dgm:pt>
    <dgm:pt modelId="{2F5ED597-0352-44E3-A8AB-F8AF18FF0974}" type="parTrans" cxnId="{153FB4BB-DB61-4C02-8CEA-5B8467F75A47}">
      <dgm:prSet/>
      <dgm:spPr/>
      <dgm:t>
        <a:bodyPr/>
        <a:lstStyle/>
        <a:p>
          <a:endParaRPr lang="en-US"/>
        </a:p>
      </dgm:t>
    </dgm:pt>
    <dgm:pt modelId="{5C4E3263-AC74-4D9A-8ECD-29F7B02E52AE}" type="sibTrans" cxnId="{153FB4BB-DB61-4C02-8CEA-5B8467F75A47}">
      <dgm:prSet/>
      <dgm:spPr/>
      <dgm:t>
        <a:bodyPr/>
        <a:lstStyle/>
        <a:p>
          <a:endParaRPr lang="en-US"/>
        </a:p>
      </dgm:t>
    </dgm:pt>
    <dgm:pt modelId="{6CC0D775-A9FF-4D05-9EB9-A317E0C8223C}">
      <dgm:prSet phldrT="[Text]" custT="1"/>
      <dgm:spPr/>
      <dgm:t>
        <a:bodyPr/>
        <a:lstStyle/>
        <a:p>
          <a:r>
            <a:rPr lang="en-US" sz="1100" b="1" baseline="0" dirty="0">
              <a:effectLst>
                <a:outerShdw blurRad="38100" dist="38100" dir="2700000" algn="tl">
                  <a:srgbClr val="000000">
                    <a:alpha val="43137"/>
                  </a:srgbClr>
                </a:outerShdw>
              </a:effectLst>
            </a:rPr>
            <a:t>The system ships with records of a single event  initiated during checkout</a:t>
          </a:r>
        </a:p>
      </dgm:t>
    </dgm:pt>
    <dgm:pt modelId="{F1CA65D6-54E9-4291-886D-B738F68B98F5}" type="parTrans" cxnId="{4B522566-A4C9-42A5-8E72-165FEF5DF2BA}">
      <dgm:prSet/>
      <dgm:spPr/>
      <dgm:t>
        <a:bodyPr/>
        <a:lstStyle/>
        <a:p>
          <a:endParaRPr lang="en-US"/>
        </a:p>
      </dgm:t>
    </dgm:pt>
    <dgm:pt modelId="{27841D74-300C-41FD-8BFA-B99ADED407BA}" type="sibTrans" cxnId="{4B522566-A4C9-42A5-8E72-165FEF5DF2BA}">
      <dgm:prSet/>
      <dgm:spPr/>
      <dgm:t>
        <a:bodyPr/>
        <a:lstStyle/>
        <a:p>
          <a:endParaRPr lang="en-US"/>
        </a:p>
      </dgm:t>
    </dgm:pt>
    <dgm:pt modelId="{CBA67036-0236-41B4-8FC3-2290802BEFD8}">
      <dgm:prSet phldrT="[Text]" custT="1"/>
      <dgm:spPr/>
      <dgm:t>
        <a:bodyPr/>
        <a:lstStyle/>
        <a:p>
          <a:r>
            <a:rPr lang="en-US" sz="1100" b="1" baseline="0" dirty="0">
              <a:effectLst>
                <a:outerShdw blurRad="38100" dist="38100" dir="2700000" algn="tl">
                  <a:srgbClr val="000000">
                    <a:alpha val="43137"/>
                  </a:srgbClr>
                </a:outerShdw>
              </a:effectLst>
            </a:rPr>
            <a:t>RT Event Parameters</a:t>
          </a:r>
        </a:p>
      </dgm:t>
    </dgm:pt>
    <dgm:pt modelId="{A32F7D17-207C-4AA4-BE37-14F829F880CB}" type="parTrans" cxnId="{D109FE75-2659-4A56-B382-9B8449668F23}">
      <dgm:prSet/>
      <dgm:spPr/>
      <dgm:t>
        <a:bodyPr/>
        <a:lstStyle/>
        <a:p>
          <a:endParaRPr lang="en-US"/>
        </a:p>
      </dgm:t>
    </dgm:pt>
    <dgm:pt modelId="{FF118809-80B1-4BDE-9B00-C7A61905DABC}" type="sibTrans" cxnId="{D109FE75-2659-4A56-B382-9B8449668F23}">
      <dgm:prSet/>
      <dgm:spPr/>
      <dgm:t>
        <a:bodyPr/>
        <a:lstStyle/>
        <a:p>
          <a:endParaRPr lang="en-US"/>
        </a:p>
      </dgm:t>
    </dgm:pt>
    <dgm:pt modelId="{6AFFB944-6C56-438A-A391-89B4D93ABB52}">
      <dgm:prSet phldrT="[Text]" custT="1"/>
      <dgm:spPr/>
      <dgm:t>
        <a:bodyPr/>
        <a:lstStyle/>
        <a:p>
          <a:r>
            <a:rPr lang="en-US" sz="1100" b="1" baseline="0" dirty="0">
              <a:effectLst>
                <a:outerShdw blurRad="38100" dist="38100" dir="2700000" algn="tl">
                  <a:srgbClr val="000000">
                    <a:alpha val="43137"/>
                  </a:srgbClr>
                </a:outerShdw>
              </a:effectLst>
            </a:rPr>
            <a:t>100 most recent  fault states</a:t>
          </a:r>
        </a:p>
      </dgm:t>
    </dgm:pt>
    <dgm:pt modelId="{4D803224-346D-46E6-A063-F096238B534A}" type="parTrans" cxnId="{16419B2F-777A-4C14-97D5-5F32B6310EB9}">
      <dgm:prSet/>
      <dgm:spPr/>
      <dgm:t>
        <a:bodyPr/>
        <a:lstStyle/>
        <a:p>
          <a:endParaRPr lang="en-US"/>
        </a:p>
      </dgm:t>
    </dgm:pt>
    <dgm:pt modelId="{D418B4D5-60F6-417E-961A-C1D81CE54508}" type="sibTrans" cxnId="{16419B2F-777A-4C14-97D5-5F32B6310EB9}">
      <dgm:prSet/>
      <dgm:spPr/>
      <dgm:t>
        <a:bodyPr/>
        <a:lstStyle/>
        <a:p>
          <a:endParaRPr lang="en-US"/>
        </a:p>
      </dgm:t>
    </dgm:pt>
    <dgm:pt modelId="{182A30D3-6E98-4703-838A-20A0D0020E72}">
      <dgm:prSet custT="1"/>
      <dgm:spPr/>
      <dgm:t>
        <a:bodyPr/>
        <a:lstStyle/>
        <a:p>
          <a:pPr algn="ctr"/>
          <a:r>
            <a:rPr lang="en-US" sz="1600" b="1" baseline="0" dirty="0">
              <a:effectLst>
                <a:outerShdw blurRad="38100" dist="38100" dir="2700000" algn="tl">
                  <a:srgbClr val="000000">
                    <a:alpha val="43137"/>
                  </a:srgbClr>
                </a:outerShdw>
              </a:effectLst>
            </a:rPr>
            <a:t>Configurations Menu</a:t>
          </a:r>
        </a:p>
      </dgm:t>
    </dgm:pt>
    <dgm:pt modelId="{D3B3CE50-493A-4AFE-B021-D74A7DACE5BD}" type="parTrans" cxnId="{8C32DC39-9FD7-4031-BBD3-DE194F29AD4B}">
      <dgm:prSet/>
      <dgm:spPr/>
      <dgm:t>
        <a:bodyPr/>
        <a:lstStyle/>
        <a:p>
          <a:endParaRPr lang="en-US"/>
        </a:p>
      </dgm:t>
    </dgm:pt>
    <dgm:pt modelId="{80EE9356-F3A2-4B44-BBA3-D8B5584C9B5C}" type="sibTrans" cxnId="{8C32DC39-9FD7-4031-BBD3-DE194F29AD4B}">
      <dgm:prSet/>
      <dgm:spPr/>
      <dgm:t>
        <a:bodyPr/>
        <a:lstStyle/>
        <a:p>
          <a:endParaRPr lang="en-US"/>
        </a:p>
      </dgm:t>
    </dgm:pt>
    <dgm:pt modelId="{1D4E2A04-B925-47CD-BDAD-FD7A417A150B}">
      <dgm:prSet custT="1"/>
      <dgm:spPr/>
      <dgm:t>
        <a:bodyPr/>
        <a:lstStyle/>
        <a:p>
          <a:r>
            <a:rPr lang="en-US" sz="1100" b="1" dirty="0">
              <a:effectLst>
                <a:outerShdw blurRad="38100" dist="38100" dir="2700000" algn="tl">
                  <a:srgbClr val="000000">
                    <a:alpha val="43137"/>
                  </a:srgbClr>
                </a:outerShdw>
              </a:effectLst>
            </a:rPr>
            <a:t>Set Time</a:t>
          </a:r>
        </a:p>
      </dgm:t>
    </dgm:pt>
    <dgm:pt modelId="{2ED5A1B3-CBAF-419C-AAB6-19C9E0CD0DF3}" type="parTrans" cxnId="{62F87632-2EB8-4864-9114-32D8C13C029F}">
      <dgm:prSet/>
      <dgm:spPr/>
      <dgm:t>
        <a:bodyPr/>
        <a:lstStyle/>
        <a:p>
          <a:endParaRPr lang="en-US"/>
        </a:p>
      </dgm:t>
    </dgm:pt>
    <dgm:pt modelId="{FF05D02A-85DB-441F-9AB9-285780F6317A}" type="sibTrans" cxnId="{62F87632-2EB8-4864-9114-32D8C13C029F}">
      <dgm:prSet/>
      <dgm:spPr/>
      <dgm:t>
        <a:bodyPr/>
        <a:lstStyle/>
        <a:p>
          <a:endParaRPr lang="en-US"/>
        </a:p>
      </dgm:t>
    </dgm:pt>
    <dgm:pt modelId="{E29648C7-FAD5-4A46-B124-01216FC855A0}">
      <dgm:prSet custT="1"/>
      <dgm:spPr/>
      <dgm:t>
        <a:bodyPr/>
        <a:lstStyle/>
        <a:p>
          <a:r>
            <a:rPr lang="en-US" sz="1100" b="1" dirty="0">
              <a:effectLst>
                <a:outerShdw blurRad="38100" dist="38100" dir="2700000" algn="tl">
                  <a:srgbClr val="000000">
                    <a:alpha val="43137"/>
                  </a:srgbClr>
                </a:outerShdw>
              </a:effectLst>
            </a:rPr>
            <a:t>Set Status Timer</a:t>
          </a:r>
        </a:p>
      </dgm:t>
    </dgm:pt>
    <dgm:pt modelId="{F924A446-A8EF-455D-A63D-3F57FA9D71BB}" type="parTrans" cxnId="{22B90AE1-C7B3-4C5C-8C32-D1B9C216CA3A}">
      <dgm:prSet/>
      <dgm:spPr/>
      <dgm:t>
        <a:bodyPr/>
        <a:lstStyle/>
        <a:p>
          <a:endParaRPr lang="en-US"/>
        </a:p>
      </dgm:t>
    </dgm:pt>
    <dgm:pt modelId="{8F415929-D52C-43AB-9115-4DAA05073C19}" type="sibTrans" cxnId="{22B90AE1-C7B3-4C5C-8C32-D1B9C216CA3A}">
      <dgm:prSet/>
      <dgm:spPr/>
      <dgm:t>
        <a:bodyPr/>
        <a:lstStyle/>
        <a:p>
          <a:endParaRPr lang="en-US"/>
        </a:p>
      </dgm:t>
    </dgm:pt>
    <dgm:pt modelId="{57586C7B-9951-4AAD-8FA4-23390B8B235F}" type="pres">
      <dgm:prSet presAssocID="{2F514B32-04AA-4DE5-B064-81C601F05D24}" presName="linear" presStyleCnt="0">
        <dgm:presLayoutVars>
          <dgm:dir/>
          <dgm:animLvl val="lvl"/>
          <dgm:resizeHandles val="exact"/>
        </dgm:presLayoutVars>
      </dgm:prSet>
      <dgm:spPr/>
    </dgm:pt>
    <dgm:pt modelId="{61DF286B-47CE-4627-AAC3-B1238C391AE1}" type="pres">
      <dgm:prSet presAssocID="{35DB7B5A-9CD6-4B1D-80ED-5419FE6A996F}" presName="parentLin" presStyleCnt="0"/>
      <dgm:spPr/>
    </dgm:pt>
    <dgm:pt modelId="{6D110062-A480-42C7-AD20-6B7286CFCF16}" type="pres">
      <dgm:prSet presAssocID="{35DB7B5A-9CD6-4B1D-80ED-5419FE6A996F}" presName="parentLeftMargin" presStyleLbl="node1" presStyleIdx="0" presStyleCnt="3"/>
      <dgm:spPr/>
    </dgm:pt>
    <dgm:pt modelId="{4413009E-FC1F-44AA-B5D9-8CCF717EE812}" type="pres">
      <dgm:prSet presAssocID="{35DB7B5A-9CD6-4B1D-80ED-5419FE6A996F}" presName="parentText" presStyleLbl="node1" presStyleIdx="0" presStyleCnt="3" custScaleY="18344" custLinFactNeighborX="11112" custLinFactNeighborY="-59457">
        <dgm:presLayoutVars>
          <dgm:chMax val="0"/>
          <dgm:bulletEnabled val="1"/>
        </dgm:presLayoutVars>
      </dgm:prSet>
      <dgm:spPr/>
    </dgm:pt>
    <dgm:pt modelId="{B770E769-A7EB-4C5F-8229-F36F336490D8}" type="pres">
      <dgm:prSet presAssocID="{35DB7B5A-9CD6-4B1D-80ED-5419FE6A996F}" presName="negativeSpace" presStyleCnt="0"/>
      <dgm:spPr/>
    </dgm:pt>
    <dgm:pt modelId="{EC3534A1-63BD-41E6-B9A8-7B6C845FD644}" type="pres">
      <dgm:prSet presAssocID="{35DB7B5A-9CD6-4B1D-80ED-5419FE6A996F}" presName="childText" presStyleLbl="conFgAcc1" presStyleIdx="0" presStyleCnt="3" custScaleY="52394" custLinFactY="-115" custLinFactNeighborY="-100000">
        <dgm:presLayoutVars>
          <dgm:bulletEnabled val="1"/>
        </dgm:presLayoutVars>
      </dgm:prSet>
      <dgm:spPr/>
    </dgm:pt>
    <dgm:pt modelId="{BB25D2B4-7E0E-40B3-9DC8-65EC5EB4FB84}" type="pres">
      <dgm:prSet presAssocID="{B5864A22-C10E-42E9-8F9C-5779E3187D15}" presName="spaceBetweenRectangles" presStyleCnt="0"/>
      <dgm:spPr/>
    </dgm:pt>
    <dgm:pt modelId="{5754475D-E89D-4F5D-AE99-ACEDE7EA8E82}" type="pres">
      <dgm:prSet presAssocID="{061C05D5-D4EA-4855-897F-7331A76F4BB8}" presName="parentLin" presStyleCnt="0"/>
      <dgm:spPr/>
    </dgm:pt>
    <dgm:pt modelId="{BE943947-D6D5-4AD8-842E-945A11ACC844}" type="pres">
      <dgm:prSet presAssocID="{061C05D5-D4EA-4855-897F-7331A76F4BB8}" presName="parentLeftMargin" presStyleLbl="node1" presStyleIdx="0" presStyleCnt="3"/>
      <dgm:spPr/>
    </dgm:pt>
    <dgm:pt modelId="{7FE6E65B-39D5-4ED6-9478-3794145077E5}" type="pres">
      <dgm:prSet presAssocID="{061C05D5-D4EA-4855-897F-7331A76F4BB8}" presName="parentText" presStyleLbl="node1" presStyleIdx="1" presStyleCnt="3" custScaleY="21624" custLinFactNeighborX="11111" custLinFactNeighborY="-32456">
        <dgm:presLayoutVars>
          <dgm:chMax val="0"/>
          <dgm:bulletEnabled val="1"/>
        </dgm:presLayoutVars>
      </dgm:prSet>
      <dgm:spPr/>
    </dgm:pt>
    <dgm:pt modelId="{2B2E3BA0-5A25-4021-9232-86AE0FE537BC}" type="pres">
      <dgm:prSet presAssocID="{061C05D5-D4EA-4855-897F-7331A76F4BB8}" presName="negativeSpace" presStyleCnt="0"/>
      <dgm:spPr/>
    </dgm:pt>
    <dgm:pt modelId="{322E69CF-3BCE-4728-8447-3061BD597B42}" type="pres">
      <dgm:prSet presAssocID="{061C05D5-D4EA-4855-897F-7331A76F4BB8}" presName="childText" presStyleLbl="conFgAcc1" presStyleIdx="1" presStyleCnt="3" custScaleY="45995" custLinFactNeighborY="49025">
        <dgm:presLayoutVars>
          <dgm:bulletEnabled val="1"/>
        </dgm:presLayoutVars>
      </dgm:prSet>
      <dgm:spPr/>
    </dgm:pt>
    <dgm:pt modelId="{E3F155DD-05EE-4911-844F-280016F2915A}" type="pres">
      <dgm:prSet presAssocID="{F9FE0D56-9F15-4C0D-BC7E-68A413752FEF}" presName="spaceBetweenRectangles" presStyleCnt="0"/>
      <dgm:spPr/>
    </dgm:pt>
    <dgm:pt modelId="{FE39BDD7-07A7-45EF-A903-C459D14B6CC0}" type="pres">
      <dgm:prSet presAssocID="{182A30D3-6E98-4703-838A-20A0D0020E72}" presName="parentLin" presStyleCnt="0"/>
      <dgm:spPr/>
    </dgm:pt>
    <dgm:pt modelId="{CC143AA0-F2B2-4F2A-8B4F-9175B08BF1D1}" type="pres">
      <dgm:prSet presAssocID="{182A30D3-6E98-4703-838A-20A0D0020E72}" presName="parentLeftMargin" presStyleLbl="node1" presStyleIdx="1" presStyleCnt="3"/>
      <dgm:spPr/>
    </dgm:pt>
    <dgm:pt modelId="{B69D9693-44E4-45DE-AC3B-164E094D5685}" type="pres">
      <dgm:prSet presAssocID="{182A30D3-6E98-4703-838A-20A0D0020E72}" presName="parentText" presStyleLbl="node1" presStyleIdx="2" presStyleCnt="3" custScaleY="22414" custLinFactNeighborX="11112" custLinFactNeighborY="-4874">
        <dgm:presLayoutVars>
          <dgm:chMax val="0"/>
          <dgm:bulletEnabled val="1"/>
        </dgm:presLayoutVars>
      </dgm:prSet>
      <dgm:spPr/>
    </dgm:pt>
    <dgm:pt modelId="{9052CA8F-AB49-419D-B4C9-069778108899}" type="pres">
      <dgm:prSet presAssocID="{182A30D3-6E98-4703-838A-20A0D0020E72}" presName="negativeSpace" presStyleCnt="0"/>
      <dgm:spPr/>
    </dgm:pt>
    <dgm:pt modelId="{D455F184-08B5-4916-8AED-423D04A19442}" type="pres">
      <dgm:prSet presAssocID="{182A30D3-6E98-4703-838A-20A0D0020E72}" presName="childText" presStyleLbl="conFgAcc1" presStyleIdx="2" presStyleCnt="3" custScaleY="41464" custLinFactNeighborY="72497">
        <dgm:presLayoutVars>
          <dgm:bulletEnabled val="1"/>
        </dgm:presLayoutVars>
      </dgm:prSet>
      <dgm:spPr/>
    </dgm:pt>
  </dgm:ptLst>
  <dgm:cxnLst>
    <dgm:cxn modelId="{FF858519-B433-4406-A4CA-2D848EEE3A43}" srcId="{061C05D5-D4EA-4855-897F-7331A76F4BB8}" destId="{ED3C030C-94C1-4866-97E5-1C83862665AD}" srcOrd="1" destOrd="0" parTransId="{016C4AFA-18F7-43E4-9E08-8A13A1B86D81}" sibTransId="{AFDC33B5-EE8F-4D02-AE64-37D6275D9540}"/>
    <dgm:cxn modelId="{A5227520-3C33-4AD2-9659-E14273C1EFFC}" type="presOf" srcId="{6CC0D775-A9FF-4D05-9EB9-A317E0C8223C}" destId="{EC3534A1-63BD-41E6-B9A8-7B6C845FD644}" srcOrd="0" destOrd="1" presId="urn:microsoft.com/office/officeart/2005/8/layout/list1"/>
    <dgm:cxn modelId="{16419B2F-777A-4C14-97D5-5F32B6310EB9}" srcId="{35DB7B5A-9CD6-4B1D-80ED-5419FE6A996F}" destId="{6AFFB944-6C56-438A-A391-89B4D93ABB52}" srcOrd="3" destOrd="0" parTransId="{4D803224-346D-46E6-A063-F096238B534A}" sibTransId="{D418B4D5-60F6-417E-961A-C1D81CE54508}"/>
    <dgm:cxn modelId="{5339C431-F57B-4C95-B5A0-B16B531CF275}" type="presOf" srcId="{E29648C7-FAD5-4A46-B124-01216FC855A0}" destId="{D455F184-08B5-4916-8AED-423D04A19442}" srcOrd="0" destOrd="1" presId="urn:microsoft.com/office/officeart/2005/8/layout/list1"/>
    <dgm:cxn modelId="{62F87632-2EB8-4864-9114-32D8C13C029F}" srcId="{182A30D3-6E98-4703-838A-20A0D0020E72}" destId="{1D4E2A04-B925-47CD-BDAD-FD7A417A150B}" srcOrd="0" destOrd="0" parTransId="{2ED5A1B3-CBAF-419C-AAB6-19C9E0CD0DF3}" sibTransId="{FF05D02A-85DB-441F-9AB9-285780F6317A}"/>
    <dgm:cxn modelId="{8C32DC39-9FD7-4031-BBD3-DE194F29AD4B}" srcId="{2F514B32-04AA-4DE5-B064-81C601F05D24}" destId="{182A30D3-6E98-4703-838A-20A0D0020E72}" srcOrd="2" destOrd="0" parTransId="{D3B3CE50-493A-4AFE-B021-D74A7DACE5BD}" sibTransId="{80EE9356-F3A2-4B44-BBA3-D8B5584C9B5C}"/>
    <dgm:cxn modelId="{9A97F63D-9260-4CA7-A543-98B269C45962}" type="presOf" srcId="{35DB7B5A-9CD6-4B1D-80ED-5419FE6A996F}" destId="{4413009E-FC1F-44AA-B5D9-8CCF717EE812}" srcOrd="1" destOrd="0" presId="urn:microsoft.com/office/officeart/2005/8/layout/list1"/>
    <dgm:cxn modelId="{10007B3E-0CCA-43CE-AEBD-B02733F65101}" type="presOf" srcId="{182A30D3-6E98-4703-838A-20A0D0020E72}" destId="{CC143AA0-F2B2-4F2A-8B4F-9175B08BF1D1}" srcOrd="0" destOrd="0" presId="urn:microsoft.com/office/officeart/2005/8/layout/list1"/>
    <dgm:cxn modelId="{2632B53E-CC7D-4DCA-B8BB-DBC3488DD8FE}" type="presOf" srcId="{182A30D3-6E98-4703-838A-20A0D0020E72}" destId="{B69D9693-44E4-45DE-AC3B-164E094D5685}" srcOrd="1" destOrd="0" presId="urn:microsoft.com/office/officeart/2005/8/layout/list1"/>
    <dgm:cxn modelId="{C841E75F-727F-443F-860C-2FB16B59177D}" type="presOf" srcId="{E303C2B9-369E-40B9-A764-15B210A72C24}" destId="{322E69CF-3BCE-4728-8447-3061BD597B42}" srcOrd="0" destOrd="2" presId="urn:microsoft.com/office/officeart/2005/8/layout/list1"/>
    <dgm:cxn modelId="{96EE7641-FDB8-433A-BDCB-7720A9098716}" type="presOf" srcId="{50075134-16D4-492F-A536-A86B6B996B4A}" destId="{322E69CF-3BCE-4728-8447-3061BD597B42}" srcOrd="0" destOrd="0" presId="urn:microsoft.com/office/officeart/2005/8/layout/list1"/>
    <dgm:cxn modelId="{4B522566-A4C9-42A5-8E72-165FEF5DF2BA}" srcId="{35DB7B5A-9CD6-4B1D-80ED-5419FE6A996F}" destId="{6CC0D775-A9FF-4D05-9EB9-A317E0C8223C}" srcOrd="1" destOrd="0" parTransId="{F1CA65D6-54E9-4291-886D-B738F68B98F5}" sibTransId="{27841D74-300C-41FD-8BFA-B99ADED407BA}"/>
    <dgm:cxn modelId="{5F09DE4B-3941-4D89-84AF-FC83A071743D}" type="presOf" srcId="{6AFFB944-6C56-438A-A391-89B4D93ABB52}" destId="{EC3534A1-63BD-41E6-B9A8-7B6C845FD644}" srcOrd="0" destOrd="3" presId="urn:microsoft.com/office/officeart/2005/8/layout/list1"/>
    <dgm:cxn modelId="{7065D56C-8463-462E-9F6F-CD1478BE83C3}" type="presOf" srcId="{061C05D5-D4EA-4855-897F-7331A76F4BB8}" destId="{BE943947-D6D5-4AD8-842E-945A11ACC844}" srcOrd="0" destOrd="0" presId="urn:microsoft.com/office/officeart/2005/8/layout/list1"/>
    <dgm:cxn modelId="{D109FE75-2659-4A56-B382-9B8449668F23}" srcId="{35DB7B5A-9CD6-4B1D-80ED-5419FE6A996F}" destId="{CBA67036-0236-41B4-8FC3-2290802BEFD8}" srcOrd="2" destOrd="0" parTransId="{A32F7D17-207C-4AA4-BE37-14F829F880CB}" sibTransId="{FF118809-80B1-4BDE-9B00-C7A61905DABC}"/>
    <dgm:cxn modelId="{6540D85A-C8FB-4212-9DB2-DB5D00232C5C}" type="presOf" srcId="{2F514B32-04AA-4DE5-B064-81C601F05D24}" destId="{57586C7B-9951-4AAD-8FA4-23390B8B235F}" srcOrd="0" destOrd="0" presId="urn:microsoft.com/office/officeart/2005/8/layout/list1"/>
    <dgm:cxn modelId="{9521917C-156E-41C8-BA65-F59301B7D94A}" srcId="{061C05D5-D4EA-4855-897F-7331A76F4BB8}" destId="{E303C2B9-369E-40B9-A764-15B210A72C24}" srcOrd="2" destOrd="0" parTransId="{94D81FAD-7A19-42AA-8C32-F364BF12D981}" sibTransId="{3B82040C-FA55-4222-9ED3-9DE73DF9295F}"/>
    <dgm:cxn modelId="{7E8E5696-659A-4FB3-9621-B6F09D70B96C}" type="presOf" srcId="{35DB7B5A-9CD6-4B1D-80ED-5419FE6A996F}" destId="{6D110062-A480-42C7-AD20-6B7286CFCF16}" srcOrd="0" destOrd="0" presId="urn:microsoft.com/office/officeart/2005/8/layout/list1"/>
    <dgm:cxn modelId="{153FB4BB-DB61-4C02-8CEA-5B8467F75A47}" srcId="{061C05D5-D4EA-4855-897F-7331A76F4BB8}" destId="{50075134-16D4-492F-A536-A86B6B996B4A}" srcOrd="0" destOrd="0" parTransId="{2F5ED597-0352-44E3-A8AB-F8AF18FF0974}" sibTransId="{5C4E3263-AC74-4D9A-8ECD-29F7B02E52AE}"/>
    <dgm:cxn modelId="{908ABABF-AFDF-45DB-BACC-0E2A94314411}" srcId="{2F514B32-04AA-4DE5-B064-81C601F05D24}" destId="{35DB7B5A-9CD6-4B1D-80ED-5419FE6A996F}" srcOrd="0" destOrd="0" parTransId="{FD6EE64B-925C-4A61-8562-D908C4CA0515}" sibTransId="{B5864A22-C10E-42E9-8F9C-5779E3187D15}"/>
    <dgm:cxn modelId="{0726C3D2-04E4-4C8B-8EA8-1875640C42D3}" type="presOf" srcId="{061C05D5-D4EA-4855-897F-7331A76F4BB8}" destId="{7FE6E65B-39D5-4ED6-9478-3794145077E5}" srcOrd="1" destOrd="0" presId="urn:microsoft.com/office/officeart/2005/8/layout/list1"/>
    <dgm:cxn modelId="{AA7ACAD5-73DB-4ED3-9EFD-B0E611346C67}" srcId="{35DB7B5A-9CD6-4B1D-80ED-5419FE6A996F}" destId="{E0B81203-2949-44A5-8DE4-7ABFEB8EE41E}" srcOrd="0" destOrd="0" parTransId="{260C90B5-5B91-49E4-875C-3F5C72C417E9}" sibTransId="{3BAD1BB8-58CF-487B-B50B-E527D7782E17}"/>
    <dgm:cxn modelId="{6B3BF3DA-7707-4DFD-B453-F1577D3E9E83}" type="presOf" srcId="{1D4E2A04-B925-47CD-BDAD-FD7A417A150B}" destId="{D455F184-08B5-4916-8AED-423D04A19442}" srcOrd="0" destOrd="0" presId="urn:microsoft.com/office/officeart/2005/8/layout/list1"/>
    <dgm:cxn modelId="{22FCDBDC-26A6-465A-A822-FB9090A07FDF}" srcId="{2F514B32-04AA-4DE5-B064-81C601F05D24}" destId="{061C05D5-D4EA-4855-897F-7331A76F4BB8}" srcOrd="1" destOrd="0" parTransId="{03ACD06D-D80F-4984-A39D-4092635B5CEF}" sibTransId="{F9FE0D56-9F15-4C0D-BC7E-68A413752FEF}"/>
    <dgm:cxn modelId="{22B90AE1-C7B3-4C5C-8C32-D1B9C216CA3A}" srcId="{182A30D3-6E98-4703-838A-20A0D0020E72}" destId="{E29648C7-FAD5-4A46-B124-01216FC855A0}" srcOrd="1" destOrd="0" parTransId="{F924A446-A8EF-455D-A63D-3F57FA9D71BB}" sibTransId="{8F415929-D52C-43AB-9115-4DAA05073C19}"/>
    <dgm:cxn modelId="{0FDA63EA-7704-49C5-80E8-05C80A6E79F1}" type="presOf" srcId="{CBA67036-0236-41B4-8FC3-2290802BEFD8}" destId="{EC3534A1-63BD-41E6-B9A8-7B6C845FD644}" srcOrd="0" destOrd="2" presId="urn:microsoft.com/office/officeart/2005/8/layout/list1"/>
    <dgm:cxn modelId="{34724AEE-A1E0-4C87-A845-52B77A99C84E}" type="presOf" srcId="{ED3C030C-94C1-4866-97E5-1C83862665AD}" destId="{322E69CF-3BCE-4728-8447-3061BD597B42}" srcOrd="0" destOrd="1" presId="urn:microsoft.com/office/officeart/2005/8/layout/list1"/>
    <dgm:cxn modelId="{EEA2D6EF-4E8F-4A45-87B1-A2C8D69E8735}" type="presOf" srcId="{E0B81203-2949-44A5-8DE4-7ABFEB8EE41E}" destId="{EC3534A1-63BD-41E6-B9A8-7B6C845FD644}" srcOrd="0" destOrd="0" presId="urn:microsoft.com/office/officeart/2005/8/layout/list1"/>
    <dgm:cxn modelId="{992D5770-B35B-4839-8503-93417F990750}" type="presParOf" srcId="{57586C7B-9951-4AAD-8FA4-23390B8B235F}" destId="{61DF286B-47CE-4627-AAC3-B1238C391AE1}" srcOrd="0" destOrd="0" presId="urn:microsoft.com/office/officeart/2005/8/layout/list1"/>
    <dgm:cxn modelId="{8F805CF2-9159-4748-A079-90C86EAC81FD}" type="presParOf" srcId="{61DF286B-47CE-4627-AAC3-B1238C391AE1}" destId="{6D110062-A480-42C7-AD20-6B7286CFCF16}" srcOrd="0" destOrd="0" presId="urn:microsoft.com/office/officeart/2005/8/layout/list1"/>
    <dgm:cxn modelId="{7AA90E13-E3FD-47E9-82C3-E1F6600D1DB7}" type="presParOf" srcId="{61DF286B-47CE-4627-AAC3-B1238C391AE1}" destId="{4413009E-FC1F-44AA-B5D9-8CCF717EE812}" srcOrd="1" destOrd="0" presId="urn:microsoft.com/office/officeart/2005/8/layout/list1"/>
    <dgm:cxn modelId="{6172FC8C-122C-4AB2-BE86-DDD02A8DCF4B}" type="presParOf" srcId="{57586C7B-9951-4AAD-8FA4-23390B8B235F}" destId="{B770E769-A7EB-4C5F-8229-F36F336490D8}" srcOrd="1" destOrd="0" presId="urn:microsoft.com/office/officeart/2005/8/layout/list1"/>
    <dgm:cxn modelId="{2E0F2EDD-3CD2-4875-B723-3A24BC16E42E}" type="presParOf" srcId="{57586C7B-9951-4AAD-8FA4-23390B8B235F}" destId="{EC3534A1-63BD-41E6-B9A8-7B6C845FD644}" srcOrd="2" destOrd="0" presId="urn:microsoft.com/office/officeart/2005/8/layout/list1"/>
    <dgm:cxn modelId="{4FFBAC5E-5BE4-44A8-BBA4-781F18035758}" type="presParOf" srcId="{57586C7B-9951-4AAD-8FA4-23390B8B235F}" destId="{BB25D2B4-7E0E-40B3-9DC8-65EC5EB4FB84}" srcOrd="3" destOrd="0" presId="urn:microsoft.com/office/officeart/2005/8/layout/list1"/>
    <dgm:cxn modelId="{ED3B0DF8-D6BD-49E1-8B75-C42CAFFA60CB}" type="presParOf" srcId="{57586C7B-9951-4AAD-8FA4-23390B8B235F}" destId="{5754475D-E89D-4F5D-AE99-ACEDE7EA8E82}" srcOrd="4" destOrd="0" presId="urn:microsoft.com/office/officeart/2005/8/layout/list1"/>
    <dgm:cxn modelId="{5E3B33B9-985D-45AA-88BD-C2B2DD57BB5D}" type="presParOf" srcId="{5754475D-E89D-4F5D-AE99-ACEDE7EA8E82}" destId="{BE943947-D6D5-4AD8-842E-945A11ACC844}" srcOrd="0" destOrd="0" presId="urn:microsoft.com/office/officeart/2005/8/layout/list1"/>
    <dgm:cxn modelId="{EED9EAB7-FAEA-4C9B-9AC7-B8C8D03CA004}" type="presParOf" srcId="{5754475D-E89D-4F5D-AE99-ACEDE7EA8E82}" destId="{7FE6E65B-39D5-4ED6-9478-3794145077E5}" srcOrd="1" destOrd="0" presId="urn:microsoft.com/office/officeart/2005/8/layout/list1"/>
    <dgm:cxn modelId="{97EB1427-8CBD-47A5-8E7E-3FB76B6924FF}" type="presParOf" srcId="{57586C7B-9951-4AAD-8FA4-23390B8B235F}" destId="{2B2E3BA0-5A25-4021-9232-86AE0FE537BC}" srcOrd="5" destOrd="0" presId="urn:microsoft.com/office/officeart/2005/8/layout/list1"/>
    <dgm:cxn modelId="{00A6AB43-2ED7-4235-8680-8C218F0012FC}" type="presParOf" srcId="{57586C7B-9951-4AAD-8FA4-23390B8B235F}" destId="{322E69CF-3BCE-4728-8447-3061BD597B42}" srcOrd="6" destOrd="0" presId="urn:microsoft.com/office/officeart/2005/8/layout/list1"/>
    <dgm:cxn modelId="{D153FB2C-3634-49D3-AB00-63639348630B}" type="presParOf" srcId="{57586C7B-9951-4AAD-8FA4-23390B8B235F}" destId="{E3F155DD-05EE-4911-844F-280016F2915A}" srcOrd="7" destOrd="0" presId="urn:microsoft.com/office/officeart/2005/8/layout/list1"/>
    <dgm:cxn modelId="{5391E1B4-0BF9-45BA-BD69-D30973841DEC}" type="presParOf" srcId="{57586C7B-9951-4AAD-8FA4-23390B8B235F}" destId="{FE39BDD7-07A7-45EF-A903-C459D14B6CC0}" srcOrd="8" destOrd="0" presId="urn:microsoft.com/office/officeart/2005/8/layout/list1"/>
    <dgm:cxn modelId="{986D9259-FD9C-40ED-B8CF-44A258243944}" type="presParOf" srcId="{FE39BDD7-07A7-45EF-A903-C459D14B6CC0}" destId="{CC143AA0-F2B2-4F2A-8B4F-9175B08BF1D1}" srcOrd="0" destOrd="0" presId="urn:microsoft.com/office/officeart/2005/8/layout/list1"/>
    <dgm:cxn modelId="{81EDF2EE-6CDB-4C6A-A56C-31DEC026B473}" type="presParOf" srcId="{FE39BDD7-07A7-45EF-A903-C459D14B6CC0}" destId="{B69D9693-44E4-45DE-AC3B-164E094D5685}" srcOrd="1" destOrd="0" presId="urn:microsoft.com/office/officeart/2005/8/layout/list1"/>
    <dgm:cxn modelId="{FE3462A3-8638-4974-8AE8-88D2AC0F74D8}" type="presParOf" srcId="{57586C7B-9951-4AAD-8FA4-23390B8B235F}" destId="{9052CA8F-AB49-419D-B4C9-069778108899}" srcOrd="9" destOrd="0" presId="urn:microsoft.com/office/officeart/2005/8/layout/list1"/>
    <dgm:cxn modelId="{5EFDCE3B-EF37-492B-9C3F-AAFDEAD1005D}" type="presParOf" srcId="{57586C7B-9951-4AAD-8FA4-23390B8B235F}" destId="{D455F184-08B5-4916-8AED-423D04A1944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F514B32-04AA-4DE5-B064-81C601F05D24}"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35DB7B5A-9CD6-4B1D-80ED-5419FE6A996F}">
      <dgm:prSet phldrT="[Text]" custT="1"/>
      <dgm:spPr/>
      <dgm:t>
        <a:bodyPr anchor="ctr" anchorCtr="1"/>
        <a:lstStyle/>
        <a:p>
          <a:pPr algn="l"/>
          <a:r>
            <a:rPr lang="en-US" sz="2800" b="1" dirty="0">
              <a:effectLst>
                <a:outerShdw blurRad="38100" dist="38100" dir="2700000" algn="tl">
                  <a:srgbClr val="000000">
                    <a:alpha val="43137"/>
                  </a:srgbClr>
                </a:outerShdw>
              </a:effectLst>
            </a:rPr>
            <a:t>LEDs</a:t>
          </a:r>
        </a:p>
      </dgm:t>
    </dgm:pt>
    <dgm:pt modelId="{FD6EE64B-925C-4A61-8562-D908C4CA0515}" type="parTrans" cxnId="{908ABABF-AFDF-45DB-BACC-0E2A94314411}">
      <dgm:prSet/>
      <dgm:spPr/>
      <dgm:t>
        <a:bodyPr/>
        <a:lstStyle/>
        <a:p>
          <a:endParaRPr lang="en-US"/>
        </a:p>
      </dgm:t>
    </dgm:pt>
    <dgm:pt modelId="{B5864A22-C10E-42E9-8F9C-5779E3187D15}" type="sibTrans" cxnId="{908ABABF-AFDF-45DB-BACC-0E2A94314411}">
      <dgm:prSet/>
      <dgm:spPr/>
      <dgm:t>
        <a:bodyPr/>
        <a:lstStyle/>
        <a:p>
          <a:endParaRPr lang="en-US"/>
        </a:p>
      </dgm:t>
    </dgm:pt>
    <dgm:pt modelId="{BDEDF3D0-C0EE-4CF2-B08A-A734423FCF0A}">
      <dgm:prSet phldrT="[Text]" custT="1"/>
      <dgm:spPr/>
      <dgm:t>
        <a:bodyPr/>
        <a:lstStyle/>
        <a:p>
          <a:r>
            <a:rPr lang="en-US" sz="1400" b="1" dirty="0">
              <a:solidFill>
                <a:srgbClr val="00B050"/>
              </a:solidFill>
              <a:effectLst>
                <a:outerShdw blurRad="38100" dist="38100" dir="2700000" algn="tl">
                  <a:srgbClr val="000000">
                    <a:alpha val="43137"/>
                  </a:srgbClr>
                </a:outerShdw>
              </a:effectLst>
            </a:rPr>
            <a:t>Green – Power</a:t>
          </a:r>
        </a:p>
      </dgm:t>
    </dgm:pt>
    <dgm:pt modelId="{487E105B-EC9F-40F5-8839-47C063509715}" type="parTrans" cxnId="{F0A22829-923B-4190-BF2B-91DCB5D78E1A}">
      <dgm:prSet/>
      <dgm:spPr/>
      <dgm:t>
        <a:bodyPr/>
        <a:lstStyle/>
        <a:p>
          <a:endParaRPr lang="en-US"/>
        </a:p>
      </dgm:t>
    </dgm:pt>
    <dgm:pt modelId="{DCF34D38-8E85-4486-AED7-4A8051CE1F83}" type="sibTrans" cxnId="{F0A22829-923B-4190-BF2B-91DCB5D78E1A}">
      <dgm:prSet/>
      <dgm:spPr/>
      <dgm:t>
        <a:bodyPr/>
        <a:lstStyle/>
        <a:p>
          <a:endParaRPr lang="en-US"/>
        </a:p>
      </dgm:t>
    </dgm:pt>
    <dgm:pt modelId="{AF2DAF91-C726-46DB-8872-33F77661F6F5}">
      <dgm:prSet phldrT="[Text]" custT="1"/>
      <dgm:spPr/>
      <dgm:t>
        <a:bodyPr/>
        <a:lstStyle/>
        <a:p>
          <a:r>
            <a:rPr lang="en-US" sz="1400" b="1" dirty="0">
              <a:solidFill>
                <a:srgbClr val="FFC000"/>
              </a:solidFill>
              <a:effectLst>
                <a:outerShdw blurRad="38100" dist="38100" dir="2700000" algn="tl">
                  <a:srgbClr val="000000">
                    <a:alpha val="43137"/>
                  </a:srgbClr>
                </a:outerShdw>
              </a:effectLst>
            </a:rPr>
            <a:t>Amber – Ride Thru                                                           or Charger Active</a:t>
          </a:r>
        </a:p>
      </dgm:t>
    </dgm:pt>
    <dgm:pt modelId="{C249AB1E-CD5D-4619-BD69-059C8578FCD3}" type="parTrans" cxnId="{8B7E69CE-E2F6-4E33-8359-EF47B71FFAF6}">
      <dgm:prSet/>
      <dgm:spPr/>
      <dgm:t>
        <a:bodyPr/>
        <a:lstStyle/>
        <a:p>
          <a:endParaRPr lang="en-US"/>
        </a:p>
      </dgm:t>
    </dgm:pt>
    <dgm:pt modelId="{B9551E53-571C-4F70-ADB5-FAA3D856DBC8}" type="sibTrans" cxnId="{8B7E69CE-E2F6-4E33-8359-EF47B71FFAF6}">
      <dgm:prSet/>
      <dgm:spPr/>
      <dgm:t>
        <a:bodyPr/>
        <a:lstStyle/>
        <a:p>
          <a:endParaRPr lang="en-US"/>
        </a:p>
      </dgm:t>
    </dgm:pt>
    <dgm:pt modelId="{99679C64-E39C-43EA-822B-811D5CD51604}">
      <dgm:prSet phldrT="[Text]" custT="1"/>
      <dgm:spPr/>
      <dgm:t>
        <a:bodyPr/>
        <a:lstStyle/>
        <a:p>
          <a:r>
            <a:rPr lang="en-US" sz="1400" b="1" dirty="0">
              <a:solidFill>
                <a:srgbClr val="FF0000"/>
              </a:solidFill>
              <a:effectLst>
                <a:outerShdw blurRad="38100" dist="38100" dir="2700000" algn="tl">
                  <a:srgbClr val="000000">
                    <a:alpha val="43137"/>
                  </a:srgbClr>
                </a:outerShdw>
              </a:effectLst>
            </a:rPr>
            <a:t>Red - Fault</a:t>
          </a:r>
        </a:p>
      </dgm:t>
    </dgm:pt>
    <dgm:pt modelId="{FEE6E8FB-5FEB-4870-9107-BB012844DDCA}" type="parTrans" cxnId="{C4A7AAD3-82FF-41A4-85DF-C632656CA7C0}">
      <dgm:prSet/>
      <dgm:spPr/>
      <dgm:t>
        <a:bodyPr/>
        <a:lstStyle/>
        <a:p>
          <a:endParaRPr lang="en-US"/>
        </a:p>
      </dgm:t>
    </dgm:pt>
    <dgm:pt modelId="{02433FA3-A406-40C1-9587-F0584C68CCA2}" type="sibTrans" cxnId="{C4A7AAD3-82FF-41A4-85DF-C632656CA7C0}">
      <dgm:prSet/>
      <dgm:spPr/>
      <dgm:t>
        <a:bodyPr/>
        <a:lstStyle/>
        <a:p>
          <a:endParaRPr lang="en-US"/>
        </a:p>
      </dgm:t>
    </dgm:pt>
    <dgm:pt modelId="{57586C7B-9951-4AAD-8FA4-23390B8B235F}" type="pres">
      <dgm:prSet presAssocID="{2F514B32-04AA-4DE5-B064-81C601F05D24}" presName="linear" presStyleCnt="0">
        <dgm:presLayoutVars>
          <dgm:dir/>
          <dgm:animLvl val="lvl"/>
          <dgm:resizeHandles val="exact"/>
        </dgm:presLayoutVars>
      </dgm:prSet>
      <dgm:spPr/>
    </dgm:pt>
    <dgm:pt modelId="{61DF286B-47CE-4627-AAC3-B1238C391AE1}" type="pres">
      <dgm:prSet presAssocID="{35DB7B5A-9CD6-4B1D-80ED-5419FE6A996F}" presName="parentLin" presStyleCnt="0"/>
      <dgm:spPr/>
    </dgm:pt>
    <dgm:pt modelId="{6D110062-A480-42C7-AD20-6B7286CFCF16}" type="pres">
      <dgm:prSet presAssocID="{35DB7B5A-9CD6-4B1D-80ED-5419FE6A996F}" presName="parentLeftMargin" presStyleLbl="node1" presStyleIdx="0" presStyleCnt="1"/>
      <dgm:spPr/>
    </dgm:pt>
    <dgm:pt modelId="{4413009E-FC1F-44AA-B5D9-8CCF717EE812}" type="pres">
      <dgm:prSet presAssocID="{35DB7B5A-9CD6-4B1D-80ED-5419FE6A996F}" presName="parentText" presStyleLbl="node1" presStyleIdx="0" presStyleCnt="1" custScaleY="30519" custLinFactX="2618" custLinFactNeighborX="100000" custLinFactNeighborY="-32746">
        <dgm:presLayoutVars>
          <dgm:chMax val="0"/>
          <dgm:bulletEnabled val="1"/>
        </dgm:presLayoutVars>
      </dgm:prSet>
      <dgm:spPr/>
    </dgm:pt>
    <dgm:pt modelId="{B770E769-A7EB-4C5F-8229-F36F336490D8}" type="pres">
      <dgm:prSet presAssocID="{35DB7B5A-9CD6-4B1D-80ED-5419FE6A996F}" presName="negativeSpace" presStyleCnt="0"/>
      <dgm:spPr/>
    </dgm:pt>
    <dgm:pt modelId="{EC3534A1-63BD-41E6-B9A8-7B6C845FD644}" type="pres">
      <dgm:prSet presAssocID="{35DB7B5A-9CD6-4B1D-80ED-5419FE6A996F}" presName="childText" presStyleLbl="conFgAcc1" presStyleIdx="0" presStyleCnt="1" custScaleY="57422">
        <dgm:presLayoutVars>
          <dgm:bulletEnabled val="1"/>
        </dgm:presLayoutVars>
      </dgm:prSet>
      <dgm:spPr/>
    </dgm:pt>
  </dgm:ptLst>
  <dgm:cxnLst>
    <dgm:cxn modelId="{F0A22829-923B-4190-BF2B-91DCB5D78E1A}" srcId="{35DB7B5A-9CD6-4B1D-80ED-5419FE6A996F}" destId="{BDEDF3D0-C0EE-4CF2-B08A-A734423FCF0A}" srcOrd="0" destOrd="0" parTransId="{487E105B-EC9F-40F5-8839-47C063509715}" sibTransId="{DCF34D38-8E85-4486-AED7-4A8051CE1F83}"/>
    <dgm:cxn modelId="{01546535-FAE2-4878-98BD-5BA587FF4DC4}" type="presOf" srcId="{AF2DAF91-C726-46DB-8872-33F77661F6F5}" destId="{EC3534A1-63BD-41E6-B9A8-7B6C845FD644}" srcOrd="0" destOrd="1" presId="urn:microsoft.com/office/officeart/2005/8/layout/list1"/>
    <dgm:cxn modelId="{9A97F63D-9260-4CA7-A543-98B269C45962}" type="presOf" srcId="{35DB7B5A-9CD6-4B1D-80ED-5419FE6A996F}" destId="{4413009E-FC1F-44AA-B5D9-8CCF717EE812}" srcOrd="1" destOrd="0" presId="urn:microsoft.com/office/officeart/2005/8/layout/list1"/>
    <dgm:cxn modelId="{6540D85A-C8FB-4212-9DB2-DB5D00232C5C}" type="presOf" srcId="{2F514B32-04AA-4DE5-B064-81C601F05D24}" destId="{57586C7B-9951-4AAD-8FA4-23390B8B235F}" srcOrd="0" destOrd="0" presId="urn:microsoft.com/office/officeart/2005/8/layout/list1"/>
    <dgm:cxn modelId="{3230F38A-2248-49C8-A187-6570CCF07150}" type="presOf" srcId="{99679C64-E39C-43EA-822B-811D5CD51604}" destId="{EC3534A1-63BD-41E6-B9A8-7B6C845FD644}" srcOrd="0" destOrd="2" presId="urn:microsoft.com/office/officeart/2005/8/layout/list1"/>
    <dgm:cxn modelId="{7E8E5696-659A-4FB3-9621-B6F09D70B96C}" type="presOf" srcId="{35DB7B5A-9CD6-4B1D-80ED-5419FE6A996F}" destId="{6D110062-A480-42C7-AD20-6B7286CFCF16}" srcOrd="0" destOrd="0" presId="urn:microsoft.com/office/officeart/2005/8/layout/list1"/>
    <dgm:cxn modelId="{908ABABF-AFDF-45DB-BACC-0E2A94314411}" srcId="{2F514B32-04AA-4DE5-B064-81C601F05D24}" destId="{35DB7B5A-9CD6-4B1D-80ED-5419FE6A996F}" srcOrd="0" destOrd="0" parTransId="{FD6EE64B-925C-4A61-8562-D908C4CA0515}" sibTransId="{B5864A22-C10E-42E9-8F9C-5779E3187D15}"/>
    <dgm:cxn modelId="{8B7E69CE-E2F6-4E33-8359-EF47B71FFAF6}" srcId="{35DB7B5A-9CD6-4B1D-80ED-5419FE6A996F}" destId="{AF2DAF91-C726-46DB-8872-33F77661F6F5}" srcOrd="1" destOrd="0" parTransId="{C249AB1E-CD5D-4619-BD69-059C8578FCD3}" sibTransId="{B9551E53-571C-4F70-ADB5-FAA3D856DBC8}"/>
    <dgm:cxn modelId="{C4A7AAD3-82FF-41A4-85DF-C632656CA7C0}" srcId="{35DB7B5A-9CD6-4B1D-80ED-5419FE6A996F}" destId="{99679C64-E39C-43EA-822B-811D5CD51604}" srcOrd="2" destOrd="0" parTransId="{FEE6E8FB-5FEB-4870-9107-BB012844DDCA}" sibTransId="{02433FA3-A406-40C1-9587-F0584C68CCA2}"/>
    <dgm:cxn modelId="{465BB2F7-3B58-42E2-9676-F2558163AAAD}" type="presOf" srcId="{BDEDF3D0-C0EE-4CF2-B08A-A734423FCF0A}" destId="{EC3534A1-63BD-41E6-B9A8-7B6C845FD644}" srcOrd="0" destOrd="0" presId="urn:microsoft.com/office/officeart/2005/8/layout/list1"/>
    <dgm:cxn modelId="{992D5770-B35B-4839-8503-93417F990750}" type="presParOf" srcId="{57586C7B-9951-4AAD-8FA4-23390B8B235F}" destId="{61DF286B-47CE-4627-AAC3-B1238C391AE1}" srcOrd="0" destOrd="0" presId="urn:microsoft.com/office/officeart/2005/8/layout/list1"/>
    <dgm:cxn modelId="{8F805CF2-9159-4748-A079-90C86EAC81FD}" type="presParOf" srcId="{61DF286B-47CE-4627-AAC3-B1238C391AE1}" destId="{6D110062-A480-42C7-AD20-6B7286CFCF16}" srcOrd="0" destOrd="0" presId="urn:microsoft.com/office/officeart/2005/8/layout/list1"/>
    <dgm:cxn modelId="{7AA90E13-E3FD-47E9-82C3-E1F6600D1DB7}" type="presParOf" srcId="{61DF286B-47CE-4627-AAC3-B1238C391AE1}" destId="{4413009E-FC1F-44AA-B5D9-8CCF717EE812}" srcOrd="1" destOrd="0" presId="urn:microsoft.com/office/officeart/2005/8/layout/list1"/>
    <dgm:cxn modelId="{6172FC8C-122C-4AB2-BE86-DDD02A8DCF4B}" type="presParOf" srcId="{57586C7B-9951-4AAD-8FA4-23390B8B235F}" destId="{B770E769-A7EB-4C5F-8229-F36F336490D8}" srcOrd="1" destOrd="0" presId="urn:microsoft.com/office/officeart/2005/8/layout/list1"/>
    <dgm:cxn modelId="{2E0F2EDD-3CD2-4875-B723-3A24BC16E42E}" type="presParOf" srcId="{57586C7B-9951-4AAD-8FA4-23390B8B235F}" destId="{EC3534A1-63BD-41E6-B9A8-7B6C845FD644}"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38BA5B-3EEE-4155-B82A-53008F5E4E13}">
      <dgm:prSet phldrT="[Text]" custT="1"/>
      <dgm:spPr/>
      <dgm:t>
        <a:bodyPr/>
        <a:lstStyle/>
        <a:p>
          <a:pPr algn="ctr"/>
          <a:r>
            <a:rPr lang="en-US" sz="1600" b="1" dirty="0">
              <a:effectLst>
                <a:outerShdw blurRad="38100" dist="38100" dir="2700000" algn="tl">
                  <a:srgbClr val="000000">
                    <a:alpha val="43137"/>
                  </a:srgbClr>
                </a:outerShdw>
              </a:effectLst>
            </a:rPr>
            <a:t>Short Term Outage</a:t>
          </a:r>
        </a:p>
      </dgm:t>
    </dgm:pt>
    <dgm:pt modelId="{424EA937-7491-4839-A1E2-3749B3B27227}" type="parTrans" cxnId="{A9C5E917-6F78-4A33-8C48-03FC8385DA22}">
      <dgm:prSet/>
      <dgm:spPr/>
      <dgm:t>
        <a:bodyPr/>
        <a:lstStyle/>
        <a:p>
          <a:endParaRPr lang="en-US"/>
        </a:p>
      </dgm:t>
    </dgm:pt>
    <dgm:pt modelId="{7C6430E1-8093-4C45-A5C2-BB8A5BAED50B}" type="sibTrans" cxnId="{A9C5E917-6F78-4A33-8C48-03FC8385DA22}">
      <dgm:prSet/>
      <dgm:spPr/>
      <dgm:t>
        <a:bodyPr/>
        <a:lstStyle/>
        <a:p>
          <a:endParaRPr lang="en-US"/>
        </a:p>
      </dgm:t>
    </dgm:pt>
    <dgm:pt modelId="{D38D798D-E0BB-4AE6-8DAE-16909B6DABDE}">
      <dgm:prSet phldrT="[Text]" custT="1"/>
      <dgm:spPr/>
      <dgm:t>
        <a:bodyPr/>
        <a:lstStyle/>
        <a:p>
          <a:pPr algn="l"/>
          <a:r>
            <a:rPr lang="en-US" sz="1200" b="1" dirty="0">
              <a:effectLst>
                <a:outerShdw blurRad="38100" dist="38100" dir="2700000" algn="tl">
                  <a:srgbClr val="000000">
                    <a:alpha val="43137"/>
                  </a:srgbClr>
                </a:outerShdw>
              </a:effectLst>
              <a:latin typeface="+mj-lt"/>
            </a:rPr>
            <a:t>Ultracapacitor</a:t>
          </a:r>
        </a:p>
      </dgm:t>
    </dgm:pt>
    <dgm:pt modelId="{7130D5BE-130E-4BD2-892D-1ACE83B5971D}" type="parTrans" cxnId="{C35A63B4-3956-4BB4-A4AD-F4009EC38190}">
      <dgm:prSet/>
      <dgm:spPr/>
      <dgm:t>
        <a:bodyPr/>
        <a:lstStyle/>
        <a:p>
          <a:endParaRPr lang="en-US"/>
        </a:p>
      </dgm:t>
    </dgm:pt>
    <dgm:pt modelId="{770C116F-9DE4-4D4B-9476-B6C2E6C6B0E9}" type="sibTrans" cxnId="{C35A63B4-3956-4BB4-A4AD-F4009EC38190}">
      <dgm:prSet/>
      <dgm:spPr/>
      <dgm:t>
        <a:bodyPr/>
        <a:lstStyle/>
        <a:p>
          <a:endParaRPr lang="en-US"/>
        </a:p>
      </dgm:t>
    </dgm:pt>
    <dgm:pt modelId="{2092B8FE-7941-4356-B6A4-16ED438656A1}">
      <dgm:prSet phldrT="[Text]" custT="1"/>
      <dgm:spPr/>
      <dgm:t>
        <a:bodyPr/>
        <a:lstStyle/>
        <a:p>
          <a:pPr algn="l"/>
          <a:r>
            <a:rPr lang="en-US" sz="1200" b="1" dirty="0">
              <a:solidFill>
                <a:schemeClr val="tx1"/>
              </a:solidFill>
              <a:effectLst>
                <a:outerShdw blurRad="38100" dist="38100" dir="2700000" algn="tl">
                  <a:srgbClr val="000000">
                    <a:alpha val="43137"/>
                  </a:srgbClr>
                </a:outerShdw>
              </a:effectLst>
              <a:latin typeface="+mj-lt"/>
            </a:rPr>
            <a:t>Electrolytic</a:t>
          </a:r>
        </a:p>
      </dgm:t>
    </dgm:pt>
    <dgm:pt modelId="{0638C40E-01AE-40FE-871B-11C405D99C1F}" type="parTrans" cxnId="{FB1C0456-BEF6-4EB3-9BE2-CD3299233B8A}">
      <dgm:prSet/>
      <dgm:spPr/>
      <dgm:t>
        <a:bodyPr/>
        <a:lstStyle/>
        <a:p>
          <a:endParaRPr lang="en-US"/>
        </a:p>
      </dgm:t>
    </dgm:pt>
    <dgm:pt modelId="{A03E52CD-BFC9-4BFD-B982-8F7FC39C1E0F}" type="sibTrans" cxnId="{FB1C0456-BEF6-4EB3-9BE2-CD3299233B8A}">
      <dgm:prSet/>
      <dgm:spPr/>
      <dgm:t>
        <a:bodyPr/>
        <a:lstStyle/>
        <a:p>
          <a:endParaRPr lang="en-US"/>
        </a:p>
      </dgm:t>
    </dgm:pt>
    <dgm:pt modelId="{6B68F578-44AB-4F0B-A393-039E9D9340A5}">
      <dgm:prSet phldrT="[Text]" custT="1"/>
      <dgm:spPr/>
      <dgm:t>
        <a:bodyPr/>
        <a:lstStyle/>
        <a:p>
          <a:pPr algn="l">
            <a:buFont typeface="Arial" panose="020B0604020202020204" pitchFamily="34" charset="0"/>
            <a:buChar char="•"/>
          </a:pPr>
          <a:r>
            <a:rPr lang="en-US" sz="1200" b="1" dirty="0">
              <a:effectLst>
                <a:outerShdw blurRad="38100" dist="38100" dir="2700000" algn="tl">
                  <a:srgbClr val="000000">
                    <a:alpha val="43137"/>
                  </a:srgbClr>
                </a:outerShdw>
              </a:effectLst>
              <a:latin typeface="+mj-lt"/>
            </a:rPr>
            <a:t>M3460R - 0.5 – 2 Seconds</a:t>
          </a:r>
        </a:p>
      </dgm:t>
    </dgm:pt>
    <dgm:pt modelId="{040FB9A2-B453-44AD-A6C1-C2FCA494F98A}" type="parTrans" cxnId="{8D9D57E7-2373-4C52-92F0-350F220603D7}">
      <dgm:prSet/>
      <dgm:spPr/>
      <dgm:t>
        <a:bodyPr/>
        <a:lstStyle/>
        <a:p>
          <a:endParaRPr lang="en-US"/>
        </a:p>
      </dgm:t>
    </dgm:pt>
    <dgm:pt modelId="{3CE26929-46B7-4AF6-AAD2-A6A2150EC20F}" type="sibTrans" cxnId="{8D9D57E7-2373-4C52-92F0-350F220603D7}">
      <dgm:prSet/>
      <dgm:spPr/>
      <dgm:t>
        <a:bodyPr/>
        <a:lstStyle/>
        <a:p>
          <a:endParaRPr lang="en-US"/>
        </a:p>
      </dgm:t>
    </dgm:pt>
    <dgm:pt modelId="{7A058AF8-4CCE-4871-B3FB-4ADB91530859}">
      <dgm:prSet phldrT="[Text]" custT="1"/>
      <dgm:spPr/>
      <dgm:t>
        <a:bodyPr/>
        <a:lstStyle/>
        <a:p>
          <a:pPr algn="l">
            <a:buFont typeface="Arial" panose="020B0604020202020204" pitchFamily="34" charset="0"/>
            <a:buChar char="•"/>
          </a:pPr>
          <a:r>
            <a:rPr lang="en-US" sz="1200" b="1" dirty="0">
              <a:solidFill>
                <a:schemeClr val="tx1"/>
              </a:solidFill>
              <a:effectLst>
                <a:outerShdw blurRad="38100" dist="38100" dir="2700000" algn="tl">
                  <a:srgbClr val="000000">
                    <a:alpha val="43137"/>
                  </a:srgbClr>
                </a:outerShdw>
              </a:effectLst>
              <a:latin typeface="+mj-lt"/>
            </a:rPr>
            <a:t>Less Than 15kW Less Than 0.5 Sec</a:t>
          </a:r>
        </a:p>
      </dgm:t>
    </dgm:pt>
    <dgm:pt modelId="{657964BE-3785-412E-8DA8-7A402B1A4BE5}" type="parTrans" cxnId="{11DCDE4A-1523-428E-B514-9124D54C025B}">
      <dgm:prSet/>
      <dgm:spPr/>
      <dgm:t>
        <a:bodyPr/>
        <a:lstStyle/>
        <a:p>
          <a:endParaRPr lang="en-US"/>
        </a:p>
      </dgm:t>
    </dgm:pt>
    <dgm:pt modelId="{D8E371EF-9D5E-4B7A-83E5-315DF128CC97}" type="sibTrans" cxnId="{11DCDE4A-1523-428E-B514-9124D54C025B}">
      <dgm:prSet/>
      <dgm:spPr/>
      <dgm:t>
        <a:bodyPr/>
        <a:lstStyle/>
        <a:p>
          <a:endParaRPr lang="en-US"/>
        </a:p>
      </dgm:t>
    </dgm:pt>
    <dgm:pt modelId="{8D425EC5-62D7-4CAD-A9F6-34FC9D5F7078}">
      <dgm:prSet phldrT="[Text]" custT="1"/>
      <dgm:spPr/>
      <dgm:t>
        <a:bodyPr/>
        <a:lstStyle/>
        <a:p>
          <a:pPr algn="l">
            <a:buFont typeface="Arial" panose="020B0604020202020204" pitchFamily="34" charset="0"/>
            <a:buChar char="•"/>
          </a:pPr>
          <a:r>
            <a:rPr lang="en-US" sz="1200" b="1" dirty="0">
              <a:effectLst>
                <a:outerShdw blurRad="38100" dist="38100" dir="2700000" algn="tl">
                  <a:srgbClr val="000000">
                    <a:alpha val="43137"/>
                  </a:srgbClr>
                </a:outerShdw>
              </a:effectLst>
              <a:latin typeface="+mj-lt"/>
            </a:rPr>
            <a:t>Requires Charger and Discharger</a:t>
          </a:r>
        </a:p>
      </dgm:t>
    </dgm:pt>
    <dgm:pt modelId="{90B7B19D-C895-4E66-A002-1BE495CF0109}" type="parTrans" cxnId="{4267B335-E456-4284-B434-947CF44E3D7F}">
      <dgm:prSet/>
      <dgm:spPr/>
      <dgm:t>
        <a:bodyPr/>
        <a:lstStyle/>
        <a:p>
          <a:endParaRPr lang="en-US"/>
        </a:p>
      </dgm:t>
    </dgm:pt>
    <dgm:pt modelId="{CE7DA3A9-2457-4C04-AF01-DE3E67EF1BDE}" type="sibTrans" cxnId="{4267B335-E456-4284-B434-947CF44E3D7F}">
      <dgm:prSet/>
      <dgm:spPr/>
      <dgm:t>
        <a:bodyPr/>
        <a:lstStyle/>
        <a:p>
          <a:endParaRPr lang="en-US"/>
        </a:p>
      </dgm:t>
    </dgm:pt>
    <dgm:pt modelId="{F1DEFFCD-AD0A-4B68-96CB-2C5C34F61003}">
      <dgm:prSet phldrT="[Text]" custT="1"/>
      <dgm:spPr/>
      <dgm:t>
        <a:bodyPr/>
        <a:lstStyle/>
        <a:p>
          <a:pPr algn="l">
            <a:buFont typeface="Arial" panose="020B0604020202020204" pitchFamily="34" charset="0"/>
            <a:buChar char="•"/>
          </a:pPr>
          <a:r>
            <a:rPr lang="en-US" sz="1200" b="1" dirty="0">
              <a:solidFill>
                <a:schemeClr val="tx1"/>
              </a:solidFill>
              <a:effectLst>
                <a:outerShdw blurRad="38100" dist="38100" dir="2700000" algn="tl">
                  <a:srgbClr val="000000">
                    <a:alpha val="43137"/>
                  </a:srgbClr>
                </a:outerShdw>
              </a:effectLst>
              <a:latin typeface="+mj-lt"/>
            </a:rPr>
            <a:t>Does Not Require Charger or Discharger</a:t>
          </a:r>
        </a:p>
      </dgm:t>
    </dgm:pt>
    <dgm:pt modelId="{81995DC5-DD81-4F71-AB48-EAED5D540D92}" type="parTrans" cxnId="{B564F2EF-E6FD-4BFA-B253-084BEED8F044}">
      <dgm:prSet/>
      <dgm:spPr/>
      <dgm:t>
        <a:bodyPr/>
        <a:lstStyle/>
        <a:p>
          <a:endParaRPr lang="en-US"/>
        </a:p>
      </dgm:t>
    </dgm:pt>
    <dgm:pt modelId="{B729C9B4-775F-473A-88CE-0B4CDEEECB8B}" type="sibTrans" cxnId="{B564F2EF-E6FD-4BFA-B253-084BEED8F044}">
      <dgm:prSet/>
      <dgm:spPr/>
      <dgm:t>
        <a:bodyPr/>
        <a:lstStyle/>
        <a:p>
          <a:endParaRPr lang="en-US"/>
        </a:p>
      </dgm:t>
    </dgm:pt>
    <dgm:pt modelId="{212CD9B8-D8B2-4AF7-AEC2-41C5FC1B6702}">
      <dgm:prSet phldrT="[Text]" custT="1"/>
      <dgm:spPr/>
      <dgm:t>
        <a:bodyPr/>
        <a:lstStyle/>
        <a:p>
          <a:pPr algn="l"/>
          <a:r>
            <a:rPr lang="en-US" sz="1200" b="1" dirty="0">
              <a:effectLst>
                <a:outerShdw blurRad="38100" dist="38100" dir="2700000" algn="tl">
                  <a:srgbClr val="000000">
                    <a:alpha val="43137"/>
                  </a:srgbClr>
                </a:outerShdw>
              </a:effectLst>
              <a:latin typeface="+mj-lt"/>
            </a:rPr>
            <a:t>100% 3-phase outages</a:t>
          </a:r>
        </a:p>
      </dgm:t>
    </dgm:pt>
    <dgm:pt modelId="{472C1560-1A7A-4CFE-BE20-FB4E54CFF1CE}" type="parTrans" cxnId="{3AC565E3-8F42-475E-9274-51C604CAA289}">
      <dgm:prSet/>
      <dgm:spPr/>
      <dgm:t>
        <a:bodyPr/>
        <a:lstStyle/>
        <a:p>
          <a:endParaRPr lang="en-US"/>
        </a:p>
      </dgm:t>
    </dgm:pt>
    <dgm:pt modelId="{7CA8FB9B-3D78-41A6-920D-444CC8EFC4A1}" type="sibTrans" cxnId="{3AC565E3-8F42-475E-9274-51C604CAA289}">
      <dgm:prSet/>
      <dgm:spPr/>
      <dgm:t>
        <a:bodyPr/>
        <a:lstStyle/>
        <a:p>
          <a:endParaRPr lang="en-US"/>
        </a:p>
      </dgm:t>
    </dgm:pt>
    <dgm:pt modelId="{C1E95D30-72FD-41A6-8C65-B7607C438B2D}">
      <dgm:prSet phldrT="[Text]" custT="1"/>
      <dgm:spPr/>
      <dgm:t>
        <a:bodyPr/>
        <a:lstStyle/>
        <a:p>
          <a:pPr algn="l">
            <a:buFont typeface="Arial" panose="020B0604020202020204" pitchFamily="34" charset="0"/>
            <a:buChar char="•"/>
          </a:pPr>
          <a:r>
            <a:rPr lang="en-US" sz="1200" b="1" dirty="0">
              <a:effectLst>
                <a:outerShdw blurRad="38100" dist="38100" dir="2700000" algn="tl">
                  <a:srgbClr val="000000">
                    <a:alpha val="43137"/>
                  </a:srgbClr>
                </a:outerShdw>
              </a:effectLst>
              <a:latin typeface="+mj-lt"/>
            </a:rPr>
            <a:t>M3460B – Up to 15 Seconds (Energy Storage is Load Dependent)</a:t>
          </a:r>
        </a:p>
      </dgm:t>
    </dgm:pt>
    <dgm:pt modelId="{38B51C6E-169D-4994-AFFC-755BB31709F6}" type="parTrans" cxnId="{090DB244-38E4-4F9B-B60E-5FDBB9ACEBB0}">
      <dgm:prSet/>
      <dgm:spPr/>
      <dgm:t>
        <a:bodyPr/>
        <a:lstStyle/>
        <a:p>
          <a:endParaRPr lang="en-US"/>
        </a:p>
      </dgm:t>
    </dgm:pt>
    <dgm:pt modelId="{3771B5CB-BC9B-4D22-85BC-CF6BD0BE278D}" type="sibTrans" cxnId="{090DB244-38E4-4F9B-B60E-5FDBB9ACEBB0}">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681655A4-54C2-4071-B404-0F25794A41E8}" type="pres">
      <dgm:prSet presAssocID="{BB38BA5B-3EEE-4155-B82A-53008F5E4E13}" presName="parentLin" presStyleCnt="0"/>
      <dgm:spPr/>
    </dgm:pt>
    <dgm:pt modelId="{49CFD152-7F95-4372-918A-1D831D2A3ED1}" type="pres">
      <dgm:prSet presAssocID="{BB38BA5B-3EEE-4155-B82A-53008F5E4E13}" presName="parentLeftMargin" presStyleLbl="node1" presStyleIdx="0" presStyleCnt="1"/>
      <dgm:spPr/>
    </dgm:pt>
    <dgm:pt modelId="{D1B27D67-6C76-4795-B08A-C5A842B11236}" type="pres">
      <dgm:prSet presAssocID="{BB38BA5B-3EEE-4155-B82A-53008F5E4E13}" presName="parentText" presStyleLbl="node1" presStyleIdx="0" presStyleCnt="1" custScaleX="72640" custScaleY="24112" custLinFactX="16820" custLinFactNeighborX="100000" custLinFactNeighborY="-79644">
        <dgm:presLayoutVars>
          <dgm:chMax val="0"/>
          <dgm:bulletEnabled val="1"/>
        </dgm:presLayoutVars>
      </dgm:prSet>
      <dgm:spPr/>
    </dgm:pt>
    <dgm:pt modelId="{C58E00D2-ED05-46CF-A6C8-BED5B8D0B1DD}" type="pres">
      <dgm:prSet presAssocID="{BB38BA5B-3EEE-4155-B82A-53008F5E4E13}" presName="negativeSpace" presStyleCnt="0"/>
      <dgm:spPr/>
    </dgm:pt>
    <dgm:pt modelId="{F5C69E86-D1CE-406C-A186-3914668EE04F}" type="pres">
      <dgm:prSet presAssocID="{BB38BA5B-3EEE-4155-B82A-53008F5E4E13}" presName="childText" presStyleLbl="conFgAcc1" presStyleIdx="0" presStyleCnt="1" custScaleX="100000" custScaleY="66082" custLinFactNeighborX="-936" custLinFactNeighborY="-95150">
        <dgm:presLayoutVars>
          <dgm:bulletEnabled val="1"/>
        </dgm:presLayoutVars>
      </dgm:prSet>
      <dgm:spPr/>
    </dgm:pt>
  </dgm:ptLst>
  <dgm:cxnLst>
    <dgm:cxn modelId="{2AD8C60B-69CC-4BAF-AC7A-675E5946ABC0}" type="presOf" srcId="{C1E95D30-72FD-41A6-8C65-B7607C438B2D}" destId="{F5C69E86-D1CE-406C-A186-3914668EE04F}" srcOrd="0" destOrd="3" presId="urn:microsoft.com/office/officeart/2005/8/layout/list1"/>
    <dgm:cxn modelId="{A9C5E917-6F78-4A33-8C48-03FC8385DA22}" srcId="{7713BACB-2C5E-4C4F-A798-A2A6EE659613}" destId="{BB38BA5B-3EEE-4155-B82A-53008F5E4E13}" srcOrd="0" destOrd="0" parTransId="{424EA937-7491-4839-A1E2-3749B3B27227}" sibTransId="{7C6430E1-8093-4C45-A5C2-BB8A5BAED50B}"/>
    <dgm:cxn modelId="{4267B335-E456-4284-B434-947CF44E3D7F}" srcId="{D38D798D-E0BB-4AE6-8DAE-16909B6DABDE}" destId="{8D425EC5-62D7-4CAD-A9F6-34FC9D5F7078}" srcOrd="3" destOrd="0" parTransId="{90B7B19D-C895-4E66-A002-1BE495CF0109}" sibTransId="{CE7DA3A9-2457-4C04-AF01-DE3E67EF1BDE}"/>
    <dgm:cxn modelId="{53235C43-1A8A-48AD-86BD-30BAC20A318A}" type="presOf" srcId="{212CD9B8-D8B2-4AF7-AEC2-41C5FC1B6702}" destId="{F5C69E86-D1CE-406C-A186-3914668EE04F}" srcOrd="0" destOrd="1" presId="urn:microsoft.com/office/officeart/2005/8/layout/list1"/>
    <dgm:cxn modelId="{090DB244-38E4-4F9B-B60E-5FDBB9ACEBB0}" srcId="{D38D798D-E0BB-4AE6-8DAE-16909B6DABDE}" destId="{C1E95D30-72FD-41A6-8C65-B7607C438B2D}" srcOrd="2" destOrd="0" parTransId="{38B51C6E-169D-4994-AFFC-755BB31709F6}" sibTransId="{3771B5CB-BC9B-4D22-85BC-CF6BD0BE278D}"/>
    <dgm:cxn modelId="{11DCDE4A-1523-428E-B514-9124D54C025B}" srcId="{2092B8FE-7941-4356-B6A4-16ED438656A1}" destId="{7A058AF8-4CCE-4871-B3FB-4ADB91530859}" srcOrd="0" destOrd="0" parTransId="{657964BE-3785-412E-8DA8-7A402B1A4BE5}" sibTransId="{D8E371EF-9D5E-4B7A-83E5-315DF128CC97}"/>
    <dgm:cxn modelId="{4D1D2272-5393-46F6-BE75-3BA9363561FB}" type="presOf" srcId="{6B68F578-44AB-4F0B-A393-039E9D9340A5}" destId="{F5C69E86-D1CE-406C-A186-3914668EE04F}" srcOrd="0" destOrd="2" presId="urn:microsoft.com/office/officeart/2005/8/layout/list1"/>
    <dgm:cxn modelId="{7A5B0355-1E15-4147-BDD7-A1EF1E9FF508}" type="presOf" srcId="{F1DEFFCD-AD0A-4B68-96CB-2C5C34F61003}" destId="{F5C69E86-D1CE-406C-A186-3914668EE04F}" srcOrd="0" destOrd="7" presId="urn:microsoft.com/office/officeart/2005/8/layout/list1"/>
    <dgm:cxn modelId="{FB1C0456-BEF6-4EB3-9BE2-CD3299233B8A}" srcId="{BB38BA5B-3EEE-4155-B82A-53008F5E4E13}" destId="{2092B8FE-7941-4356-B6A4-16ED438656A1}" srcOrd="1" destOrd="0" parTransId="{0638C40E-01AE-40FE-871B-11C405D99C1F}" sibTransId="{A03E52CD-BFC9-4BFD-B982-8F7FC39C1E0F}"/>
    <dgm:cxn modelId="{F95FA77F-C28F-4713-BD4C-DC962D7AAE58}" type="presOf" srcId="{BB38BA5B-3EEE-4155-B82A-53008F5E4E13}" destId="{49CFD152-7F95-4372-918A-1D831D2A3ED1}" srcOrd="0" destOrd="0" presId="urn:microsoft.com/office/officeart/2005/8/layout/list1"/>
    <dgm:cxn modelId="{D5153FB0-5C78-4365-AF3C-BEA6C3989E76}" type="presOf" srcId="{7A058AF8-4CCE-4871-B3FB-4ADB91530859}" destId="{F5C69E86-D1CE-406C-A186-3914668EE04F}" srcOrd="0" destOrd="6" presId="urn:microsoft.com/office/officeart/2005/8/layout/list1"/>
    <dgm:cxn modelId="{350618B1-4612-4E44-A108-B08237D2804C}" type="presOf" srcId="{D38D798D-E0BB-4AE6-8DAE-16909B6DABDE}" destId="{F5C69E86-D1CE-406C-A186-3914668EE04F}" srcOrd="0" destOrd="0" presId="urn:microsoft.com/office/officeart/2005/8/layout/list1"/>
    <dgm:cxn modelId="{C35A63B4-3956-4BB4-A4AD-F4009EC38190}" srcId="{BB38BA5B-3EEE-4155-B82A-53008F5E4E13}" destId="{D38D798D-E0BB-4AE6-8DAE-16909B6DABDE}" srcOrd="0" destOrd="0" parTransId="{7130D5BE-130E-4BD2-892D-1ACE83B5971D}" sibTransId="{770C116F-9DE4-4D4B-9476-B6C2E6C6B0E9}"/>
    <dgm:cxn modelId="{AA7B60BB-38D0-43F5-AFA9-6E1F40687E25}" type="presOf" srcId="{8D425EC5-62D7-4CAD-A9F6-34FC9D5F7078}" destId="{F5C69E86-D1CE-406C-A186-3914668EE04F}" srcOrd="0" destOrd="4" presId="urn:microsoft.com/office/officeart/2005/8/layout/list1"/>
    <dgm:cxn modelId="{43BE96BC-3AF3-44D6-B460-1FE6AE440F5A}" type="presOf" srcId="{7713BACB-2C5E-4C4F-A798-A2A6EE659613}" destId="{1CB03D19-10A4-4A2D-969A-4E256C3ABAAF}" srcOrd="0" destOrd="0" presId="urn:microsoft.com/office/officeart/2005/8/layout/list1"/>
    <dgm:cxn modelId="{3AC565E3-8F42-475E-9274-51C604CAA289}" srcId="{D38D798D-E0BB-4AE6-8DAE-16909B6DABDE}" destId="{212CD9B8-D8B2-4AF7-AEC2-41C5FC1B6702}" srcOrd="0" destOrd="0" parTransId="{472C1560-1A7A-4CFE-BE20-FB4E54CFF1CE}" sibTransId="{7CA8FB9B-3D78-41A6-920D-444CC8EFC4A1}"/>
    <dgm:cxn modelId="{8D9D57E7-2373-4C52-92F0-350F220603D7}" srcId="{D38D798D-E0BB-4AE6-8DAE-16909B6DABDE}" destId="{6B68F578-44AB-4F0B-A393-039E9D9340A5}" srcOrd="1" destOrd="0" parTransId="{040FB9A2-B453-44AD-A6C1-C2FCA494F98A}" sibTransId="{3CE26929-46B7-4AF6-AAD2-A6A2150EC20F}"/>
    <dgm:cxn modelId="{76534BEE-ED29-4127-8A98-608CD305A119}" type="presOf" srcId="{2092B8FE-7941-4356-B6A4-16ED438656A1}" destId="{F5C69E86-D1CE-406C-A186-3914668EE04F}" srcOrd="0" destOrd="5" presId="urn:microsoft.com/office/officeart/2005/8/layout/list1"/>
    <dgm:cxn modelId="{B564F2EF-E6FD-4BFA-B253-084BEED8F044}" srcId="{2092B8FE-7941-4356-B6A4-16ED438656A1}" destId="{F1DEFFCD-AD0A-4B68-96CB-2C5C34F61003}" srcOrd="1" destOrd="0" parTransId="{81995DC5-DD81-4F71-AB48-EAED5D540D92}" sibTransId="{B729C9B4-775F-473A-88CE-0B4CDEEECB8B}"/>
    <dgm:cxn modelId="{B0E4F9F6-A9A6-419B-9C04-6073FB9D175B}" type="presOf" srcId="{BB38BA5B-3EEE-4155-B82A-53008F5E4E13}" destId="{D1B27D67-6C76-4795-B08A-C5A842B11236}" srcOrd="1" destOrd="0" presId="urn:microsoft.com/office/officeart/2005/8/layout/list1"/>
    <dgm:cxn modelId="{C8EAB56D-917D-4040-BE88-71A463DD10EF}" type="presParOf" srcId="{1CB03D19-10A4-4A2D-969A-4E256C3ABAAF}" destId="{681655A4-54C2-4071-B404-0F25794A41E8}" srcOrd="0" destOrd="0" presId="urn:microsoft.com/office/officeart/2005/8/layout/list1"/>
    <dgm:cxn modelId="{DDE4D3AE-F0EA-489A-983D-730DCF2B4B78}" type="presParOf" srcId="{681655A4-54C2-4071-B404-0F25794A41E8}" destId="{49CFD152-7F95-4372-918A-1D831D2A3ED1}" srcOrd="0" destOrd="0" presId="urn:microsoft.com/office/officeart/2005/8/layout/list1"/>
    <dgm:cxn modelId="{4AE09B08-2538-4A43-94A1-E398DF556BD3}" type="presParOf" srcId="{681655A4-54C2-4071-B404-0F25794A41E8}" destId="{D1B27D67-6C76-4795-B08A-C5A842B11236}" srcOrd="1" destOrd="0" presId="urn:microsoft.com/office/officeart/2005/8/layout/list1"/>
    <dgm:cxn modelId="{143EF2A2-22EA-4864-A947-111C348B7DF0}" type="presParOf" srcId="{1CB03D19-10A4-4A2D-969A-4E256C3ABAAF}" destId="{C58E00D2-ED05-46CF-A6C8-BED5B8D0B1DD}" srcOrd="1" destOrd="0" presId="urn:microsoft.com/office/officeart/2005/8/layout/list1"/>
    <dgm:cxn modelId="{CBA0A404-2F84-4F2E-86CA-08CBC6CE31C9}" type="presParOf" srcId="{1CB03D19-10A4-4A2D-969A-4E256C3ABAAF}" destId="{F5C69E86-D1CE-406C-A186-3914668EE04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38BA5B-3EEE-4155-B82A-53008F5E4E13}">
      <dgm:prSet phldrT="[Text]" custT="1"/>
      <dgm:spPr/>
      <dgm:t>
        <a:bodyPr/>
        <a:lstStyle/>
        <a:p>
          <a:pPr algn="ctr"/>
          <a:r>
            <a:rPr lang="en-US" sz="1400" b="1" dirty="0">
              <a:effectLst>
                <a:outerShdw blurRad="38100" dist="38100" dir="2700000" algn="tl">
                  <a:srgbClr val="000000">
                    <a:alpha val="43137"/>
                  </a:srgbClr>
                </a:outerShdw>
              </a:effectLst>
            </a:rPr>
            <a:t>Long Term Energy Storage</a:t>
          </a:r>
        </a:p>
      </dgm:t>
    </dgm:pt>
    <dgm:pt modelId="{424EA937-7491-4839-A1E2-3749B3B27227}" type="parTrans" cxnId="{A9C5E917-6F78-4A33-8C48-03FC8385DA22}">
      <dgm:prSet/>
      <dgm:spPr/>
      <dgm:t>
        <a:bodyPr/>
        <a:lstStyle/>
        <a:p>
          <a:endParaRPr lang="en-US"/>
        </a:p>
      </dgm:t>
    </dgm:pt>
    <dgm:pt modelId="{7C6430E1-8093-4C45-A5C2-BB8A5BAED50B}" type="sibTrans" cxnId="{A9C5E917-6F78-4A33-8C48-03FC8385DA22}">
      <dgm:prSet/>
      <dgm:spPr/>
      <dgm:t>
        <a:bodyPr/>
        <a:lstStyle/>
        <a:p>
          <a:endParaRPr lang="en-US"/>
        </a:p>
      </dgm:t>
    </dgm:pt>
    <dgm:pt modelId="{D38D798D-E0BB-4AE6-8DAE-16909B6DABDE}">
      <dgm:prSet phldrT="[Text]" custT="1"/>
      <dgm:spPr/>
      <dgm:t>
        <a:bodyPr/>
        <a:lstStyle/>
        <a:p>
          <a:r>
            <a:rPr lang="en-US" sz="1400" b="1" dirty="0">
              <a:effectLst>
                <a:outerShdw blurRad="38100" dist="38100" dir="2700000" algn="tl">
                  <a:srgbClr val="000000">
                    <a:alpha val="43137"/>
                  </a:srgbClr>
                </a:outerShdw>
              </a:effectLst>
            </a:rPr>
            <a:t>100% 3-Phase Outages</a:t>
          </a:r>
        </a:p>
      </dgm:t>
    </dgm:pt>
    <dgm:pt modelId="{7130D5BE-130E-4BD2-892D-1ACE83B5971D}" type="parTrans" cxnId="{C35A63B4-3956-4BB4-A4AD-F4009EC38190}">
      <dgm:prSet/>
      <dgm:spPr/>
      <dgm:t>
        <a:bodyPr/>
        <a:lstStyle/>
        <a:p>
          <a:endParaRPr lang="en-US"/>
        </a:p>
      </dgm:t>
    </dgm:pt>
    <dgm:pt modelId="{770C116F-9DE4-4D4B-9476-B6C2E6C6B0E9}" type="sibTrans" cxnId="{C35A63B4-3956-4BB4-A4AD-F4009EC38190}">
      <dgm:prSet/>
      <dgm:spPr/>
      <dgm:t>
        <a:bodyPr/>
        <a:lstStyle/>
        <a:p>
          <a:endParaRPr lang="en-US"/>
        </a:p>
      </dgm:t>
    </dgm:pt>
    <dgm:pt modelId="{1517F617-7CA2-4D8F-9BBE-C4C442A8D422}">
      <dgm:prSet phldrT="[Text]" custT="1"/>
      <dgm:spPr/>
      <dgm:t>
        <a:bodyPr/>
        <a:lstStyle/>
        <a:p>
          <a:pPr>
            <a:buFont typeface="Arial" panose="020B0604020202020204" pitchFamily="34" charset="0"/>
            <a:buChar char="•"/>
          </a:pPr>
          <a:r>
            <a:rPr lang="en-US" sz="1400" b="1" dirty="0">
              <a:effectLst>
                <a:outerShdw blurRad="38100" dist="38100" dir="2700000" algn="tl">
                  <a:srgbClr val="000000">
                    <a:alpha val="43137"/>
                  </a:srgbClr>
                </a:outerShdw>
              </a:effectLst>
            </a:rPr>
            <a:t>Does Not Require Discharger </a:t>
          </a:r>
        </a:p>
      </dgm:t>
    </dgm:pt>
    <dgm:pt modelId="{E0D35CEB-FB4A-4F9E-8187-DE386D890031}" type="parTrans" cxnId="{5A1188D4-8FE3-4EF9-8B49-DD19686DD05A}">
      <dgm:prSet/>
      <dgm:spPr/>
      <dgm:t>
        <a:bodyPr/>
        <a:lstStyle/>
        <a:p>
          <a:endParaRPr lang="en-US"/>
        </a:p>
      </dgm:t>
    </dgm:pt>
    <dgm:pt modelId="{11EC0E80-08D6-4783-B186-C450CD872C48}" type="sibTrans" cxnId="{5A1188D4-8FE3-4EF9-8B49-DD19686DD05A}">
      <dgm:prSet/>
      <dgm:spPr/>
      <dgm:t>
        <a:bodyPr/>
        <a:lstStyle/>
        <a:p>
          <a:endParaRPr lang="en-US"/>
        </a:p>
      </dgm:t>
    </dgm:pt>
    <dgm:pt modelId="{100AA9B5-49EB-4552-BE4B-EB080ADCA0A2}">
      <dgm:prSet phldrT="[Text]" custT="1"/>
      <dgm:spPr/>
      <dgm:t>
        <a:bodyPr/>
        <a:lstStyle/>
        <a:p>
          <a:r>
            <a:rPr lang="en-US" sz="1400" b="1" dirty="0">
              <a:effectLst>
                <a:outerShdw blurRad="38100" dist="38100" dir="2700000" algn="tl">
                  <a:srgbClr val="000000">
                    <a:alpha val="43137"/>
                  </a:srgbClr>
                </a:outerShdw>
              </a:effectLst>
            </a:rPr>
            <a:t>10-15 Seconds (Energy Storage Type Load Dependent)</a:t>
          </a:r>
        </a:p>
      </dgm:t>
    </dgm:pt>
    <dgm:pt modelId="{BA3DD2AA-66E1-4899-AB34-EE1884BD7411}" type="parTrans" cxnId="{FA34E0FF-F0E7-48F5-AF4A-B383B26862AC}">
      <dgm:prSet/>
      <dgm:spPr/>
      <dgm:t>
        <a:bodyPr/>
        <a:lstStyle/>
        <a:p>
          <a:endParaRPr lang="en-US"/>
        </a:p>
      </dgm:t>
    </dgm:pt>
    <dgm:pt modelId="{DCFE0E66-4C3B-4C41-8769-4626CF860550}" type="sibTrans" cxnId="{FA34E0FF-F0E7-48F5-AF4A-B383B26862AC}">
      <dgm:prSet/>
      <dgm:spPr/>
      <dgm:t>
        <a:bodyPr/>
        <a:lstStyle/>
        <a:p>
          <a:endParaRPr lang="en-US"/>
        </a:p>
      </dgm:t>
    </dgm:pt>
    <dgm:pt modelId="{9C37B8A9-F6BB-4925-9A9E-C740F8BF751C}">
      <dgm:prSet phldrT="[Text]" custT="1"/>
      <dgm:spPr/>
      <dgm:t>
        <a:bodyPr/>
        <a:lstStyle/>
        <a:p>
          <a:r>
            <a:rPr lang="en-US" sz="1400" b="1" dirty="0">
              <a:effectLst>
                <a:outerShdw blurRad="38100" dist="38100" dir="2700000" algn="tl">
                  <a:srgbClr val="000000">
                    <a:alpha val="43137"/>
                  </a:srgbClr>
                </a:outerShdw>
              </a:effectLst>
            </a:rPr>
            <a:t>VRLA Standard, Other Battery Types Available</a:t>
          </a:r>
        </a:p>
      </dgm:t>
    </dgm:pt>
    <dgm:pt modelId="{E3568F0E-C5EE-48C4-8319-7A01341BDAA0}" type="parTrans" cxnId="{DE2DBEA5-1161-44BD-8C41-BE7BFE5CDDE7}">
      <dgm:prSet/>
      <dgm:spPr/>
      <dgm:t>
        <a:bodyPr/>
        <a:lstStyle/>
        <a:p>
          <a:endParaRPr lang="en-US"/>
        </a:p>
      </dgm:t>
    </dgm:pt>
    <dgm:pt modelId="{14736C93-8EE5-45E8-A3A0-284242263587}" type="sibTrans" cxnId="{DE2DBEA5-1161-44BD-8C41-BE7BFE5CDDE7}">
      <dgm:prSet/>
      <dgm:spPr/>
      <dgm:t>
        <a:bodyPr/>
        <a:lstStyle/>
        <a:p>
          <a:endParaRPr lang="en-US"/>
        </a:p>
      </dgm:t>
    </dgm:pt>
    <dgm:pt modelId="{4A1F152D-1325-478A-A88A-BB7823D9F733}">
      <dgm:prSet phldrT="[Text]" custT="1"/>
      <dgm:spPr/>
      <dgm:t>
        <a:bodyPr/>
        <a:lstStyle/>
        <a:p>
          <a:r>
            <a:rPr lang="en-US" sz="1400" b="1" dirty="0">
              <a:effectLst>
                <a:outerShdw blurRad="38100" dist="38100" dir="2700000" algn="tl">
                  <a:srgbClr val="000000">
                    <a:alpha val="43137"/>
                  </a:srgbClr>
                </a:outerShdw>
              </a:effectLst>
            </a:rPr>
            <a:t>Up to 30 Minutes - Battery Energy Storage</a:t>
          </a:r>
        </a:p>
      </dgm:t>
    </dgm:pt>
    <dgm:pt modelId="{1AFA7AD2-2936-4B61-B3AF-C1B1652FF037}" type="parTrans" cxnId="{86066A25-33AB-4F60-B9F1-5C154FE36355}">
      <dgm:prSet/>
      <dgm:spPr/>
      <dgm:t>
        <a:bodyPr/>
        <a:lstStyle/>
        <a:p>
          <a:endParaRPr lang="en-US"/>
        </a:p>
      </dgm:t>
    </dgm:pt>
    <dgm:pt modelId="{C0CE654B-918E-40AF-875A-6FA3E601D8D6}" type="sibTrans" cxnId="{86066A25-33AB-4F60-B9F1-5C154FE36355}">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681655A4-54C2-4071-B404-0F25794A41E8}" type="pres">
      <dgm:prSet presAssocID="{BB38BA5B-3EEE-4155-B82A-53008F5E4E13}" presName="parentLin" presStyleCnt="0"/>
      <dgm:spPr/>
    </dgm:pt>
    <dgm:pt modelId="{49CFD152-7F95-4372-918A-1D831D2A3ED1}" type="pres">
      <dgm:prSet presAssocID="{BB38BA5B-3EEE-4155-B82A-53008F5E4E13}" presName="parentLeftMargin" presStyleLbl="node1" presStyleIdx="0" presStyleCnt="1"/>
      <dgm:spPr/>
    </dgm:pt>
    <dgm:pt modelId="{D1B27D67-6C76-4795-B08A-C5A842B11236}" type="pres">
      <dgm:prSet presAssocID="{BB38BA5B-3EEE-4155-B82A-53008F5E4E13}" presName="parentText" presStyleLbl="node1" presStyleIdx="0" presStyleCnt="1" custScaleY="13736" custLinFactX="2328" custLinFactNeighborX="100000" custLinFactNeighborY="-35931">
        <dgm:presLayoutVars>
          <dgm:chMax val="0"/>
          <dgm:bulletEnabled val="1"/>
        </dgm:presLayoutVars>
      </dgm:prSet>
      <dgm:spPr/>
    </dgm:pt>
    <dgm:pt modelId="{C58E00D2-ED05-46CF-A6C8-BED5B8D0B1DD}" type="pres">
      <dgm:prSet presAssocID="{BB38BA5B-3EEE-4155-B82A-53008F5E4E13}" presName="negativeSpace" presStyleCnt="0"/>
      <dgm:spPr/>
    </dgm:pt>
    <dgm:pt modelId="{F5C69E86-D1CE-406C-A186-3914668EE04F}" type="pres">
      <dgm:prSet presAssocID="{BB38BA5B-3EEE-4155-B82A-53008F5E4E13}" presName="childText" presStyleLbl="conFgAcc1" presStyleIdx="0" presStyleCnt="1" custScaleY="60103" custLinFactNeighborY="22976">
        <dgm:presLayoutVars>
          <dgm:bulletEnabled val="1"/>
        </dgm:presLayoutVars>
      </dgm:prSet>
      <dgm:spPr/>
    </dgm:pt>
  </dgm:ptLst>
  <dgm:cxnLst>
    <dgm:cxn modelId="{A9C5E917-6F78-4A33-8C48-03FC8385DA22}" srcId="{7713BACB-2C5E-4C4F-A798-A2A6EE659613}" destId="{BB38BA5B-3EEE-4155-B82A-53008F5E4E13}" srcOrd="0" destOrd="0" parTransId="{424EA937-7491-4839-A1E2-3749B3B27227}" sibTransId="{7C6430E1-8093-4C45-A5C2-BB8A5BAED50B}"/>
    <dgm:cxn modelId="{86066A25-33AB-4F60-B9F1-5C154FE36355}" srcId="{BB38BA5B-3EEE-4155-B82A-53008F5E4E13}" destId="{4A1F152D-1325-478A-A88A-BB7823D9F733}" srcOrd="2" destOrd="0" parTransId="{1AFA7AD2-2936-4B61-B3AF-C1B1652FF037}" sibTransId="{C0CE654B-918E-40AF-875A-6FA3E601D8D6}"/>
    <dgm:cxn modelId="{E3C7BF3F-9ABA-4DDA-B13D-939AD9BB1CD3}" type="presOf" srcId="{D38D798D-E0BB-4AE6-8DAE-16909B6DABDE}" destId="{F5C69E86-D1CE-406C-A186-3914668EE04F}" srcOrd="0" destOrd="0" presId="urn:microsoft.com/office/officeart/2005/8/layout/list1"/>
    <dgm:cxn modelId="{64532479-406F-4024-AFFB-B0F19FD235F5}" type="presOf" srcId="{100AA9B5-49EB-4552-BE4B-EB080ADCA0A2}" destId="{F5C69E86-D1CE-406C-A186-3914668EE04F}" srcOrd="0" destOrd="1" presId="urn:microsoft.com/office/officeart/2005/8/layout/list1"/>
    <dgm:cxn modelId="{697F598B-6677-4A99-853E-6A3115FF4343}" type="presOf" srcId="{9C37B8A9-F6BB-4925-9A9E-C740F8BF751C}" destId="{F5C69E86-D1CE-406C-A186-3914668EE04F}" srcOrd="0" destOrd="3" presId="urn:microsoft.com/office/officeart/2005/8/layout/list1"/>
    <dgm:cxn modelId="{07BB708E-C316-4542-ABD8-ED790E16C33C}" type="presOf" srcId="{7713BACB-2C5E-4C4F-A798-A2A6EE659613}" destId="{1CB03D19-10A4-4A2D-969A-4E256C3ABAAF}" srcOrd="0" destOrd="0" presId="urn:microsoft.com/office/officeart/2005/8/layout/list1"/>
    <dgm:cxn modelId="{F8822697-6B2B-47A5-8826-EA987CEB4E33}" type="presOf" srcId="{1517F617-7CA2-4D8F-9BBE-C4C442A8D422}" destId="{F5C69E86-D1CE-406C-A186-3914668EE04F}" srcOrd="0" destOrd="4" presId="urn:microsoft.com/office/officeart/2005/8/layout/list1"/>
    <dgm:cxn modelId="{DE2DBEA5-1161-44BD-8C41-BE7BFE5CDDE7}" srcId="{BB38BA5B-3EEE-4155-B82A-53008F5E4E13}" destId="{9C37B8A9-F6BB-4925-9A9E-C740F8BF751C}" srcOrd="3" destOrd="0" parTransId="{E3568F0E-C5EE-48C4-8319-7A01341BDAA0}" sibTransId="{14736C93-8EE5-45E8-A3A0-284242263587}"/>
    <dgm:cxn modelId="{C35A63B4-3956-4BB4-A4AD-F4009EC38190}" srcId="{BB38BA5B-3EEE-4155-B82A-53008F5E4E13}" destId="{D38D798D-E0BB-4AE6-8DAE-16909B6DABDE}" srcOrd="0" destOrd="0" parTransId="{7130D5BE-130E-4BD2-892D-1ACE83B5971D}" sibTransId="{770C116F-9DE4-4D4B-9476-B6C2E6C6B0E9}"/>
    <dgm:cxn modelId="{5A1188D4-8FE3-4EF9-8B49-DD19686DD05A}" srcId="{BB38BA5B-3EEE-4155-B82A-53008F5E4E13}" destId="{1517F617-7CA2-4D8F-9BBE-C4C442A8D422}" srcOrd="4" destOrd="0" parTransId="{E0D35CEB-FB4A-4F9E-8187-DE386D890031}" sibTransId="{11EC0E80-08D6-4783-B186-C450CD872C48}"/>
    <dgm:cxn modelId="{7DB7D5E0-2624-49BB-A02F-92DEDFC77AB5}" type="presOf" srcId="{4A1F152D-1325-478A-A88A-BB7823D9F733}" destId="{F5C69E86-D1CE-406C-A186-3914668EE04F}" srcOrd="0" destOrd="2" presId="urn:microsoft.com/office/officeart/2005/8/layout/list1"/>
    <dgm:cxn modelId="{122A6FF0-B2B7-4B7B-93B5-E87D89ADE758}" type="presOf" srcId="{BB38BA5B-3EEE-4155-B82A-53008F5E4E13}" destId="{D1B27D67-6C76-4795-B08A-C5A842B11236}" srcOrd="1" destOrd="0" presId="urn:microsoft.com/office/officeart/2005/8/layout/list1"/>
    <dgm:cxn modelId="{236FEBFA-C44C-422A-906C-EF03F5970807}" type="presOf" srcId="{BB38BA5B-3EEE-4155-B82A-53008F5E4E13}" destId="{49CFD152-7F95-4372-918A-1D831D2A3ED1}" srcOrd="0" destOrd="0" presId="urn:microsoft.com/office/officeart/2005/8/layout/list1"/>
    <dgm:cxn modelId="{FA34E0FF-F0E7-48F5-AF4A-B383B26862AC}" srcId="{BB38BA5B-3EEE-4155-B82A-53008F5E4E13}" destId="{100AA9B5-49EB-4552-BE4B-EB080ADCA0A2}" srcOrd="1" destOrd="0" parTransId="{BA3DD2AA-66E1-4899-AB34-EE1884BD7411}" sibTransId="{DCFE0E66-4C3B-4C41-8769-4626CF860550}"/>
    <dgm:cxn modelId="{EBF43F8A-AE7B-4980-9EFA-9AF054F653CA}" type="presParOf" srcId="{1CB03D19-10A4-4A2D-969A-4E256C3ABAAF}" destId="{681655A4-54C2-4071-B404-0F25794A41E8}" srcOrd="0" destOrd="0" presId="urn:microsoft.com/office/officeart/2005/8/layout/list1"/>
    <dgm:cxn modelId="{4D74A4F5-8287-4958-9B3F-CBCEAF185FDE}" type="presParOf" srcId="{681655A4-54C2-4071-B404-0F25794A41E8}" destId="{49CFD152-7F95-4372-918A-1D831D2A3ED1}" srcOrd="0" destOrd="0" presId="urn:microsoft.com/office/officeart/2005/8/layout/list1"/>
    <dgm:cxn modelId="{88D99DC1-4A53-4127-9438-8EDD17900F86}" type="presParOf" srcId="{681655A4-54C2-4071-B404-0F25794A41E8}" destId="{D1B27D67-6C76-4795-B08A-C5A842B11236}" srcOrd="1" destOrd="0" presId="urn:microsoft.com/office/officeart/2005/8/layout/list1"/>
    <dgm:cxn modelId="{A8482DF2-59BB-4D5A-A550-E1D87EB8CB47}" type="presParOf" srcId="{1CB03D19-10A4-4A2D-969A-4E256C3ABAAF}" destId="{C58E00D2-ED05-46CF-A6C8-BED5B8D0B1DD}" srcOrd="1" destOrd="0" presId="urn:microsoft.com/office/officeart/2005/8/layout/list1"/>
    <dgm:cxn modelId="{D6827269-C652-414C-93EC-547A5BEE3DDD}" type="presParOf" srcId="{1CB03D19-10A4-4A2D-969A-4E256C3ABAAF}" destId="{F5C69E86-D1CE-406C-A186-3914668EE04F}" srcOrd="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F514B32-04AA-4DE5-B064-81C601F05D24}"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35DB7B5A-9CD6-4B1D-80ED-5419FE6A996F}">
      <dgm:prSet phldrT="[Text]" custT="1"/>
      <dgm:spPr/>
      <dgm:t>
        <a:bodyPr/>
        <a:lstStyle/>
        <a:p>
          <a:r>
            <a:rPr lang="en-US" sz="1100" b="1" dirty="0">
              <a:effectLst>
                <a:outerShdw blurRad="38100" dist="38100" dir="2700000" algn="tl">
                  <a:srgbClr val="000000">
                    <a:alpha val="43137"/>
                  </a:srgbClr>
                </a:outerShdw>
              </a:effectLst>
            </a:rPr>
            <a:t>Up to ½ Second Full Outage</a:t>
          </a:r>
        </a:p>
      </dgm:t>
    </dgm:pt>
    <dgm:pt modelId="{FD6EE64B-925C-4A61-8562-D908C4CA0515}" type="parTrans" cxnId="{908ABABF-AFDF-45DB-BACC-0E2A94314411}">
      <dgm:prSet/>
      <dgm:spPr/>
      <dgm:t>
        <a:bodyPr/>
        <a:lstStyle/>
        <a:p>
          <a:endParaRPr lang="en-US"/>
        </a:p>
      </dgm:t>
    </dgm:pt>
    <dgm:pt modelId="{B5864A22-C10E-42E9-8F9C-5779E3187D15}" type="sibTrans" cxnId="{908ABABF-AFDF-45DB-BACC-0E2A94314411}">
      <dgm:prSet/>
      <dgm:spPr/>
      <dgm:t>
        <a:bodyPr/>
        <a:lstStyle/>
        <a:p>
          <a:endParaRPr lang="en-US"/>
        </a:p>
      </dgm:t>
    </dgm:pt>
    <dgm:pt modelId="{E0B81203-2949-44A5-8DE4-7ABFEB8EE41E}">
      <dgm:prSet phldrT="[Text]" custT="1"/>
      <dgm:spPr/>
      <dgm:t>
        <a:bodyPr/>
        <a:lstStyle/>
        <a:p>
          <a:r>
            <a:rPr lang="en-US" sz="1400" b="1" dirty="0">
              <a:effectLst>
                <a:outerShdw blurRad="38100" dist="38100" dir="2700000" algn="tl">
                  <a:srgbClr val="000000">
                    <a:alpha val="43137"/>
                  </a:srgbClr>
                </a:outerShdw>
              </a:effectLst>
            </a:rPr>
            <a:t>½ Second Outages</a:t>
          </a:r>
        </a:p>
        <a:p>
          <a:r>
            <a:rPr lang="en-US" sz="1400" b="1" dirty="0">
              <a:effectLst>
                <a:outerShdw blurRad="38100" dist="38100" dir="2700000" algn="tl">
                  <a:srgbClr val="000000">
                    <a:alpha val="43137"/>
                  </a:srgbClr>
                </a:outerShdw>
              </a:effectLst>
            </a:rPr>
            <a:t>Used With M3534EC</a:t>
          </a:r>
        </a:p>
      </dgm:t>
    </dgm:pt>
    <dgm:pt modelId="{260C90B5-5B91-49E4-875C-3F5C72C417E9}" type="parTrans" cxnId="{AA7ACAD5-73DB-4ED3-9EFD-B0E611346C67}">
      <dgm:prSet/>
      <dgm:spPr/>
      <dgm:t>
        <a:bodyPr/>
        <a:lstStyle/>
        <a:p>
          <a:endParaRPr lang="en-US"/>
        </a:p>
      </dgm:t>
    </dgm:pt>
    <dgm:pt modelId="{3BAD1BB8-58CF-487B-B50B-E527D7782E17}" type="sibTrans" cxnId="{AA7ACAD5-73DB-4ED3-9EFD-B0E611346C67}">
      <dgm:prSet/>
      <dgm:spPr/>
      <dgm:t>
        <a:bodyPr/>
        <a:lstStyle/>
        <a:p>
          <a:endParaRPr lang="en-US"/>
        </a:p>
      </dgm:t>
    </dgm:pt>
    <dgm:pt modelId="{E28D6F26-69A8-4C35-B7D6-36CD1DFF6A57}">
      <dgm:prSet phldrT="[Text]" custT="1"/>
      <dgm:spPr/>
      <dgm:t>
        <a:bodyPr/>
        <a:lstStyle/>
        <a:p>
          <a:pPr algn="l">
            <a:spcAft>
              <a:spcPts val="0"/>
            </a:spcAft>
          </a:pPr>
          <a:r>
            <a:rPr lang="en-US" sz="1100" b="1" dirty="0">
              <a:effectLst>
                <a:outerShdw blurRad="38100" dist="38100" dir="2700000" algn="tl">
                  <a:srgbClr val="000000">
                    <a:alpha val="43137"/>
                  </a:srgbClr>
                </a:outerShdw>
              </a:effectLst>
            </a:rPr>
            <a:t>Low Hp Drives</a:t>
          </a:r>
        </a:p>
        <a:p>
          <a:pPr algn="l">
            <a:spcAft>
              <a:spcPts val="0"/>
            </a:spcAft>
          </a:pPr>
          <a:r>
            <a:rPr lang="en-US" sz="1100" b="1" dirty="0">
              <a:effectLst>
                <a:outerShdw blurRad="38100" dist="38100" dir="2700000" algn="tl">
                  <a:srgbClr val="000000">
                    <a:alpha val="43137"/>
                  </a:srgbClr>
                </a:outerShdw>
              </a:effectLst>
            </a:rPr>
            <a:t>Less Than 15kW</a:t>
          </a:r>
        </a:p>
      </dgm:t>
    </dgm:pt>
    <dgm:pt modelId="{EA260EC7-3177-406A-AA17-E527C1C969DC}" type="parTrans" cxnId="{357720E5-ACAB-4829-ABBE-F228D6586B64}">
      <dgm:prSet/>
      <dgm:spPr/>
      <dgm:t>
        <a:bodyPr/>
        <a:lstStyle/>
        <a:p>
          <a:endParaRPr lang="en-US"/>
        </a:p>
      </dgm:t>
    </dgm:pt>
    <dgm:pt modelId="{7FC0B1C9-59E6-40DC-92D7-E3E93E575037}" type="sibTrans" cxnId="{357720E5-ACAB-4829-ABBE-F228D6586B64}">
      <dgm:prSet/>
      <dgm:spPr/>
      <dgm:t>
        <a:bodyPr/>
        <a:lstStyle/>
        <a:p>
          <a:endParaRPr lang="en-US"/>
        </a:p>
      </dgm:t>
    </dgm:pt>
    <dgm:pt modelId="{90B8F91D-9B34-47B9-97D8-E6EA81DEA999}">
      <dgm:prSet phldrT="[Text]" custT="1"/>
      <dgm:spPr/>
      <dgm:t>
        <a:bodyPr/>
        <a:lstStyle/>
        <a:p>
          <a:r>
            <a:rPr lang="en-US" sz="1100" b="1" dirty="0">
              <a:effectLst>
                <a:outerShdw blurRad="38100" dist="38100" dir="2700000" algn="tl">
                  <a:srgbClr val="000000">
                    <a:alpha val="43137"/>
                  </a:srgbClr>
                </a:outerShdw>
              </a:effectLst>
            </a:rPr>
            <a:t>Up to 15 Seconds Full Outage</a:t>
          </a:r>
        </a:p>
      </dgm:t>
    </dgm:pt>
    <dgm:pt modelId="{289C89DD-CEC8-4293-920B-5FED7F0C0B43}" type="parTrans" cxnId="{81A10454-5408-46F1-B535-74C409E19068}">
      <dgm:prSet/>
      <dgm:spPr/>
      <dgm:t>
        <a:bodyPr/>
        <a:lstStyle/>
        <a:p>
          <a:endParaRPr lang="en-US"/>
        </a:p>
      </dgm:t>
    </dgm:pt>
    <dgm:pt modelId="{2C42C29D-B9F3-4508-AB13-AD08914211F6}" type="sibTrans" cxnId="{81A10454-5408-46F1-B535-74C409E19068}">
      <dgm:prSet/>
      <dgm:spPr/>
      <dgm:t>
        <a:bodyPr/>
        <a:lstStyle/>
        <a:p>
          <a:endParaRPr lang="en-US"/>
        </a:p>
      </dgm:t>
    </dgm:pt>
    <dgm:pt modelId="{30FD84B5-8429-48C4-9B59-F0C2903FA912}">
      <dgm:prSet phldrT="[Text]" custT="1"/>
      <dgm:spPr/>
      <dgm:t>
        <a:bodyPr/>
        <a:lstStyle/>
        <a:p>
          <a:pPr>
            <a:spcAft>
              <a:spcPts val="0"/>
            </a:spcAft>
          </a:pPr>
          <a:r>
            <a:rPr lang="en-US" sz="1200" b="1" dirty="0">
              <a:effectLst>
                <a:outerShdw blurRad="38100" dist="38100" dir="2700000" algn="tl">
                  <a:srgbClr val="000000">
                    <a:alpha val="43137"/>
                  </a:srgbClr>
                </a:outerShdw>
              </a:effectLst>
            </a:rPr>
            <a:t>Cost Effective for Short Outages</a:t>
          </a:r>
        </a:p>
        <a:p>
          <a:pPr>
            <a:spcAft>
              <a:spcPts val="0"/>
            </a:spcAft>
          </a:pPr>
          <a:r>
            <a:rPr lang="en-US" sz="1200" b="1" dirty="0">
              <a:effectLst>
                <a:outerShdw blurRad="38100" dist="38100" dir="2700000" algn="tl">
                  <a:srgbClr val="000000">
                    <a:alpha val="43137"/>
                  </a:srgbClr>
                </a:outerShdw>
              </a:effectLst>
            </a:rPr>
            <a:t>Can Be Used With </a:t>
          </a:r>
        </a:p>
        <a:p>
          <a:pPr>
            <a:spcAft>
              <a:spcPts val="0"/>
            </a:spcAft>
          </a:pPr>
          <a:r>
            <a:rPr lang="en-US" sz="1200" b="1" dirty="0">
              <a:effectLst>
                <a:outerShdw blurRad="38100" dist="38100" dir="2700000" algn="tl">
                  <a:srgbClr val="000000">
                    <a:alpha val="43137"/>
                  </a:srgbClr>
                </a:outerShdw>
              </a:effectLst>
            </a:rPr>
            <a:t>M3460R (Up To 3 Sec)</a:t>
          </a:r>
        </a:p>
        <a:p>
          <a:pPr>
            <a:spcAft>
              <a:spcPts val="0"/>
            </a:spcAft>
          </a:pPr>
          <a:r>
            <a:rPr lang="en-US" sz="1200" b="1" dirty="0">
              <a:effectLst>
                <a:outerShdw blurRad="38100" dist="38100" dir="2700000" algn="tl">
                  <a:srgbClr val="000000">
                    <a:alpha val="43137"/>
                  </a:srgbClr>
                </a:outerShdw>
              </a:effectLst>
            </a:rPr>
            <a:t>M3460B (3-10 Sec)</a:t>
          </a:r>
        </a:p>
      </dgm:t>
    </dgm:pt>
    <dgm:pt modelId="{EEF6FB73-70D1-4E01-B741-72F4DE612C8C}" type="parTrans" cxnId="{B5005FFB-8571-46A1-9E5F-D1F95A9E76D1}">
      <dgm:prSet/>
      <dgm:spPr/>
      <dgm:t>
        <a:bodyPr/>
        <a:lstStyle/>
        <a:p>
          <a:endParaRPr lang="en-US"/>
        </a:p>
      </dgm:t>
    </dgm:pt>
    <dgm:pt modelId="{67951396-65E2-4627-A85F-BDE7D2F175DD}" type="sibTrans" cxnId="{B5005FFB-8571-46A1-9E5F-D1F95A9E76D1}">
      <dgm:prSet/>
      <dgm:spPr/>
      <dgm:t>
        <a:bodyPr/>
        <a:lstStyle/>
        <a:p>
          <a:endParaRPr lang="en-US"/>
        </a:p>
      </dgm:t>
    </dgm:pt>
    <dgm:pt modelId="{D0380CBA-55BE-43BE-9005-6CC06357ED05}">
      <dgm:prSet phldrT="[Text]" custT="1"/>
      <dgm:spPr/>
      <dgm:t>
        <a:bodyPr/>
        <a:lstStyle/>
        <a:p>
          <a:pPr algn="l">
            <a:spcAft>
              <a:spcPts val="0"/>
            </a:spcAft>
            <a:buFont typeface="Wingdings" panose="05000000000000000000" pitchFamily="2" charset="2"/>
            <a:buChar char="§"/>
          </a:pPr>
          <a:r>
            <a:rPr lang="en-US" sz="900" b="1" dirty="0">
              <a:effectLst>
                <a:outerShdw blurRad="38100" dist="38100" dir="2700000" algn="tl">
                  <a:srgbClr val="000000">
                    <a:alpha val="43137"/>
                  </a:srgbClr>
                </a:outerShdw>
              </a:effectLst>
            </a:rPr>
            <a:t>Low to High Hp Drives</a:t>
          </a:r>
        </a:p>
        <a:p>
          <a:pPr algn="l">
            <a:spcAft>
              <a:spcPts val="0"/>
            </a:spcAft>
            <a:buFont typeface="Wingdings" panose="05000000000000000000" pitchFamily="2" charset="2"/>
            <a:buChar char="§"/>
          </a:pPr>
          <a:r>
            <a:rPr lang="en-US" sz="900" b="1" dirty="0">
              <a:effectLst>
                <a:outerShdw blurRad="38100" dist="38100" dir="2700000" algn="tl">
                  <a:srgbClr val="000000">
                    <a:alpha val="43137"/>
                  </a:srgbClr>
                </a:outerShdw>
              </a:effectLst>
            </a:rPr>
            <a:t>10-1000+ kW</a:t>
          </a:r>
        </a:p>
        <a:p>
          <a:pPr algn="l">
            <a:spcAft>
              <a:spcPts val="0"/>
            </a:spcAft>
            <a:buFont typeface="Wingdings" panose="05000000000000000000" pitchFamily="2" charset="2"/>
            <a:buChar char="§"/>
          </a:pPr>
          <a:r>
            <a:rPr lang="en-US" sz="900" b="1" dirty="0">
              <a:effectLst>
                <a:outerShdw blurRad="38100" dist="38100" dir="2700000" algn="tl">
                  <a:srgbClr val="000000">
                    <a:alpha val="43137"/>
                  </a:srgbClr>
                </a:outerShdw>
              </a:effectLst>
            </a:rPr>
            <a:t>Selection – Cost &amp; Space Available</a:t>
          </a:r>
        </a:p>
        <a:p>
          <a:pPr algn="l">
            <a:spcAft>
              <a:spcPts val="0"/>
            </a:spcAft>
            <a:buFont typeface="Wingdings" panose="05000000000000000000" pitchFamily="2" charset="2"/>
            <a:buChar char="§"/>
          </a:pPr>
          <a:r>
            <a:rPr lang="en-US" sz="900" b="1" dirty="0">
              <a:effectLst>
                <a:outerShdw blurRad="38100" dist="38100" dir="2700000" algn="tl">
                  <a:srgbClr val="000000">
                    <a:alpha val="43137"/>
                  </a:srgbClr>
                </a:outerShdw>
              </a:effectLst>
            </a:rPr>
            <a:t>kW x Outage Time = kJoules</a:t>
          </a:r>
        </a:p>
        <a:p>
          <a:pPr algn="l">
            <a:spcAft>
              <a:spcPts val="0"/>
            </a:spcAft>
          </a:pPr>
          <a:r>
            <a:rPr lang="en-US" sz="900" b="1" dirty="0">
              <a:effectLst>
                <a:outerShdw blurRad="38100" dist="38100" dir="2700000" algn="tl">
                  <a:srgbClr val="000000">
                    <a:alpha val="43137"/>
                  </a:srgbClr>
                </a:outerShdw>
              </a:effectLst>
            </a:rPr>
            <a:t>Capacitance = 2(kJ) / V Squared</a:t>
          </a:r>
        </a:p>
      </dgm:t>
    </dgm:pt>
    <dgm:pt modelId="{43797D2D-51D0-4A9D-A640-C6785947E1AC}" type="parTrans" cxnId="{C57F9F4F-0258-4998-AE36-7F50DB97BD98}">
      <dgm:prSet/>
      <dgm:spPr/>
      <dgm:t>
        <a:bodyPr/>
        <a:lstStyle/>
        <a:p>
          <a:endParaRPr lang="en-US"/>
        </a:p>
      </dgm:t>
    </dgm:pt>
    <dgm:pt modelId="{133AEE5A-9BEB-4348-B3DA-886715089409}" type="sibTrans" cxnId="{C57F9F4F-0258-4998-AE36-7F50DB97BD98}">
      <dgm:prSet/>
      <dgm:spPr/>
      <dgm:t>
        <a:bodyPr/>
        <a:lstStyle/>
        <a:p>
          <a:endParaRPr lang="en-US"/>
        </a:p>
      </dgm:t>
    </dgm:pt>
    <dgm:pt modelId="{23078308-DD78-4774-BE7F-6104BC337BBD}">
      <dgm:prSet phldrT="[Text]" custT="1"/>
      <dgm:spPr/>
      <dgm:t>
        <a:bodyPr/>
        <a:lstStyle/>
        <a:p>
          <a:pPr>
            <a:spcAft>
              <a:spcPts val="0"/>
            </a:spcAft>
          </a:pPr>
          <a:r>
            <a:rPr lang="en-US" sz="1100" b="1" dirty="0">
              <a:effectLst>
                <a:outerShdw blurRad="38100" dist="38100" dir="2700000" algn="tl">
                  <a:srgbClr val="000000">
                    <a:alpha val="43137"/>
                  </a:srgbClr>
                </a:outerShdw>
              </a:effectLst>
            </a:rPr>
            <a:t>Up to 15 Minutes + Full Outage</a:t>
          </a:r>
        </a:p>
      </dgm:t>
    </dgm:pt>
    <dgm:pt modelId="{64E6D450-6FB8-470C-AF78-5563A1DA8EAF}" type="parTrans" cxnId="{58D2CE7A-8BFD-471E-9B8B-7A755AB2AAE5}">
      <dgm:prSet/>
      <dgm:spPr/>
      <dgm:t>
        <a:bodyPr/>
        <a:lstStyle/>
        <a:p>
          <a:endParaRPr lang="en-US"/>
        </a:p>
      </dgm:t>
    </dgm:pt>
    <dgm:pt modelId="{979E0852-6619-417C-B310-B9DAA5526850}" type="sibTrans" cxnId="{58D2CE7A-8BFD-471E-9B8B-7A755AB2AAE5}">
      <dgm:prSet/>
      <dgm:spPr/>
      <dgm:t>
        <a:bodyPr/>
        <a:lstStyle/>
        <a:p>
          <a:endParaRPr lang="en-US"/>
        </a:p>
      </dgm:t>
    </dgm:pt>
    <dgm:pt modelId="{73EC2596-C12D-4A8E-8201-A8D1E4D84DF9}">
      <dgm:prSet phldrT="[Text]" custT="1"/>
      <dgm:spPr/>
      <dgm:t>
        <a:bodyPr/>
        <a:lstStyle/>
        <a:p>
          <a:r>
            <a:rPr lang="en-US" sz="1200" b="1" dirty="0">
              <a:effectLst>
                <a:outerShdw blurRad="38100" dist="38100" dir="2700000" algn="tl">
                  <a:srgbClr val="000000">
                    <a:alpha val="43137"/>
                  </a:srgbClr>
                </a:outerShdw>
              </a:effectLst>
            </a:rPr>
            <a:t>Cost Effective For Long Outages</a:t>
          </a:r>
        </a:p>
        <a:p>
          <a:r>
            <a:rPr lang="en-US" sz="1200" b="1" dirty="0">
              <a:effectLst>
                <a:outerShdw blurRad="38100" dist="38100" dir="2700000" algn="tl">
                  <a:srgbClr val="000000">
                    <a:alpha val="43137"/>
                  </a:srgbClr>
                </a:outerShdw>
              </a:effectLst>
            </a:rPr>
            <a:t>Used With M3460B Exclusively </a:t>
          </a:r>
        </a:p>
        <a:p>
          <a:r>
            <a:rPr lang="en-US" sz="1200" b="1" dirty="0">
              <a:effectLst>
                <a:outerShdw blurRad="38100" dist="38100" dir="2700000" algn="tl">
                  <a:srgbClr val="000000">
                    <a:alpha val="43137"/>
                  </a:srgbClr>
                </a:outerShdw>
              </a:effectLst>
            </a:rPr>
            <a:t>(10 Seconds +)</a:t>
          </a:r>
        </a:p>
      </dgm:t>
    </dgm:pt>
    <dgm:pt modelId="{70A7D851-71D2-415F-8FCC-A6CED93DF294}" type="parTrans" cxnId="{A5D65B78-0C55-480F-8B9C-15F8BB446014}">
      <dgm:prSet/>
      <dgm:spPr/>
      <dgm:t>
        <a:bodyPr/>
        <a:lstStyle/>
        <a:p>
          <a:endParaRPr lang="en-US"/>
        </a:p>
      </dgm:t>
    </dgm:pt>
    <dgm:pt modelId="{D37C4361-754F-42BD-917E-FB46BF6E88C8}" type="sibTrans" cxnId="{A5D65B78-0C55-480F-8B9C-15F8BB446014}">
      <dgm:prSet/>
      <dgm:spPr/>
      <dgm:t>
        <a:bodyPr/>
        <a:lstStyle/>
        <a:p>
          <a:endParaRPr lang="en-US"/>
        </a:p>
      </dgm:t>
    </dgm:pt>
    <dgm:pt modelId="{905489C8-900D-4E67-9339-02C653086BD9}">
      <dgm:prSet phldrT="[Text]" custT="1"/>
      <dgm:spPr/>
      <dgm:t>
        <a:bodyPr/>
        <a:lstStyle/>
        <a:p>
          <a:pPr algn="l">
            <a:spcAft>
              <a:spcPts val="0"/>
            </a:spcAft>
            <a:buFont typeface="Arial" panose="020B0604020202020204" pitchFamily="34" charset="0"/>
            <a:buChar char="•"/>
          </a:pPr>
          <a:r>
            <a:rPr lang="en-US" sz="900" b="1" dirty="0">
              <a:effectLst>
                <a:outerShdw blurRad="38100" dist="38100" dir="2700000" algn="tl">
                  <a:srgbClr val="000000">
                    <a:alpha val="43137"/>
                  </a:srgbClr>
                </a:outerShdw>
              </a:effectLst>
            </a:rPr>
            <a:t>Low to High Hp Drives</a:t>
          </a:r>
        </a:p>
        <a:p>
          <a:pPr algn="l">
            <a:spcAft>
              <a:spcPts val="0"/>
            </a:spcAft>
            <a:buFont typeface="Arial" panose="020B0604020202020204" pitchFamily="34" charset="0"/>
            <a:buChar char="•"/>
          </a:pPr>
          <a:r>
            <a:rPr lang="en-US" sz="900" b="1" dirty="0">
              <a:effectLst>
                <a:outerShdw blurRad="38100" dist="38100" dir="2700000" algn="tl">
                  <a:srgbClr val="000000">
                    <a:alpha val="43137"/>
                  </a:srgbClr>
                </a:outerShdw>
              </a:effectLst>
            </a:rPr>
            <a:t>10-1000+ kW</a:t>
          </a:r>
        </a:p>
        <a:p>
          <a:pPr algn="l">
            <a:spcAft>
              <a:spcPts val="0"/>
            </a:spcAft>
            <a:buFont typeface="Arial" panose="020B0604020202020204" pitchFamily="34" charset="0"/>
            <a:buChar char="•"/>
          </a:pPr>
          <a:r>
            <a:rPr lang="en-US" sz="900" b="1" dirty="0">
              <a:effectLst>
                <a:outerShdw blurRad="38100" dist="38100" dir="2700000" algn="tl">
                  <a:srgbClr val="000000">
                    <a:alpha val="43137"/>
                  </a:srgbClr>
                </a:outerShdw>
              </a:effectLst>
            </a:rPr>
            <a:t>Selection – Cost &amp; Space Available</a:t>
          </a:r>
        </a:p>
        <a:p>
          <a:pPr algn="l">
            <a:spcAft>
              <a:spcPts val="0"/>
            </a:spcAft>
            <a:buFont typeface="Arial" panose="020B0604020202020204" pitchFamily="34" charset="0"/>
            <a:buChar char="•"/>
          </a:pPr>
          <a:r>
            <a:rPr lang="en-US" sz="900" b="1" dirty="0">
              <a:effectLst>
                <a:outerShdw blurRad="38100" dist="38100" dir="2700000" algn="tl">
                  <a:srgbClr val="000000">
                    <a:alpha val="43137"/>
                  </a:srgbClr>
                </a:outerShdw>
              </a:effectLst>
            </a:rPr>
            <a:t>480VAC – 40 Batteries</a:t>
          </a:r>
        </a:p>
        <a:p>
          <a:pPr algn="l">
            <a:spcAft>
              <a:spcPts val="0"/>
            </a:spcAft>
            <a:buFont typeface="Arial" panose="020B0604020202020204" pitchFamily="34" charset="0"/>
            <a:buChar char="•"/>
          </a:pPr>
          <a:r>
            <a:rPr lang="en-US" sz="900" b="1" dirty="0">
              <a:effectLst>
                <a:outerShdw blurRad="38100" dist="38100" dir="2700000" algn="tl">
                  <a:srgbClr val="000000">
                    <a:alpha val="43137"/>
                  </a:srgbClr>
                </a:outerShdw>
              </a:effectLst>
            </a:rPr>
            <a:t>380-415VAC – 36 Batteries</a:t>
          </a:r>
          <a:endParaRPr lang="en-US" sz="900" dirty="0"/>
        </a:p>
      </dgm:t>
    </dgm:pt>
    <dgm:pt modelId="{6C6E5C3B-F427-4DBA-989C-F9BB87EC60C5}" type="parTrans" cxnId="{A89F4F72-19BA-4985-9349-2E61C95929D5}">
      <dgm:prSet/>
      <dgm:spPr/>
      <dgm:t>
        <a:bodyPr/>
        <a:lstStyle/>
        <a:p>
          <a:endParaRPr lang="en-US"/>
        </a:p>
      </dgm:t>
    </dgm:pt>
    <dgm:pt modelId="{5DF54625-EB2D-4096-A7C9-3CAFF9766E7D}" type="sibTrans" cxnId="{A89F4F72-19BA-4985-9349-2E61C95929D5}">
      <dgm:prSet/>
      <dgm:spPr/>
      <dgm:t>
        <a:bodyPr/>
        <a:lstStyle/>
        <a:p>
          <a:endParaRPr lang="en-US"/>
        </a:p>
      </dgm:t>
    </dgm:pt>
    <dgm:pt modelId="{E3DBC267-E709-4F66-B4BF-E0B36F1CAAE2}" type="pres">
      <dgm:prSet presAssocID="{2F514B32-04AA-4DE5-B064-81C601F05D24}" presName="theList" presStyleCnt="0">
        <dgm:presLayoutVars>
          <dgm:dir/>
          <dgm:animLvl val="lvl"/>
          <dgm:resizeHandles val="exact"/>
        </dgm:presLayoutVars>
      </dgm:prSet>
      <dgm:spPr/>
    </dgm:pt>
    <dgm:pt modelId="{355FAF40-BF11-4E16-9790-0D974BAFB6A9}" type="pres">
      <dgm:prSet presAssocID="{35DB7B5A-9CD6-4B1D-80ED-5419FE6A996F}" presName="compNode" presStyleCnt="0"/>
      <dgm:spPr/>
    </dgm:pt>
    <dgm:pt modelId="{3EDD3F49-00EE-428F-B000-18345BAED835}" type="pres">
      <dgm:prSet presAssocID="{35DB7B5A-9CD6-4B1D-80ED-5419FE6A996F}" presName="aNode" presStyleLbl="bgShp" presStyleIdx="0" presStyleCnt="3"/>
      <dgm:spPr/>
    </dgm:pt>
    <dgm:pt modelId="{D8E92207-9BD9-493C-8DC5-8D1117E5C34F}" type="pres">
      <dgm:prSet presAssocID="{35DB7B5A-9CD6-4B1D-80ED-5419FE6A996F}" presName="textNode" presStyleLbl="bgShp" presStyleIdx="0" presStyleCnt="3"/>
      <dgm:spPr/>
    </dgm:pt>
    <dgm:pt modelId="{1E15E075-3026-4144-B64A-4FFAE9C7250E}" type="pres">
      <dgm:prSet presAssocID="{35DB7B5A-9CD6-4B1D-80ED-5419FE6A996F}" presName="compChildNode" presStyleCnt="0"/>
      <dgm:spPr/>
    </dgm:pt>
    <dgm:pt modelId="{FB17EF24-EF96-4986-9E27-0271D876D801}" type="pres">
      <dgm:prSet presAssocID="{35DB7B5A-9CD6-4B1D-80ED-5419FE6A996F}" presName="theInnerList" presStyleCnt="0"/>
      <dgm:spPr/>
    </dgm:pt>
    <dgm:pt modelId="{C352B041-A51A-49A1-8423-842DE565666B}" type="pres">
      <dgm:prSet presAssocID="{E0B81203-2949-44A5-8DE4-7ABFEB8EE41E}" presName="childNode" presStyleLbl="node1" presStyleIdx="0" presStyleCnt="6">
        <dgm:presLayoutVars>
          <dgm:bulletEnabled val="1"/>
        </dgm:presLayoutVars>
      </dgm:prSet>
      <dgm:spPr/>
    </dgm:pt>
    <dgm:pt modelId="{2CC36C3D-22C8-4A52-BB3A-9622C0BE74D2}" type="pres">
      <dgm:prSet presAssocID="{E0B81203-2949-44A5-8DE4-7ABFEB8EE41E}" presName="aSpace2" presStyleCnt="0"/>
      <dgm:spPr/>
    </dgm:pt>
    <dgm:pt modelId="{897C1AB3-44D3-4FD9-9625-E78F1551F9D4}" type="pres">
      <dgm:prSet presAssocID="{E28D6F26-69A8-4C35-B7D6-36CD1DFF6A57}" presName="childNode" presStyleLbl="node1" presStyleIdx="1" presStyleCnt="6">
        <dgm:presLayoutVars>
          <dgm:bulletEnabled val="1"/>
        </dgm:presLayoutVars>
      </dgm:prSet>
      <dgm:spPr/>
    </dgm:pt>
    <dgm:pt modelId="{6C1822ED-9B5D-4DF3-BA76-440D860C7A4A}" type="pres">
      <dgm:prSet presAssocID="{35DB7B5A-9CD6-4B1D-80ED-5419FE6A996F}" presName="aSpace" presStyleCnt="0"/>
      <dgm:spPr/>
    </dgm:pt>
    <dgm:pt modelId="{16BADBCD-D4A3-4B0E-A841-B32A49262610}" type="pres">
      <dgm:prSet presAssocID="{90B8F91D-9B34-47B9-97D8-E6EA81DEA999}" presName="compNode" presStyleCnt="0"/>
      <dgm:spPr/>
    </dgm:pt>
    <dgm:pt modelId="{A02A921D-A5A8-471B-92E1-8CB00C415A74}" type="pres">
      <dgm:prSet presAssocID="{90B8F91D-9B34-47B9-97D8-E6EA81DEA999}" presName="aNode" presStyleLbl="bgShp" presStyleIdx="1" presStyleCnt="3" custScaleX="125421"/>
      <dgm:spPr/>
    </dgm:pt>
    <dgm:pt modelId="{3C028687-C439-4915-8F1A-CA05827E96CA}" type="pres">
      <dgm:prSet presAssocID="{90B8F91D-9B34-47B9-97D8-E6EA81DEA999}" presName="textNode" presStyleLbl="bgShp" presStyleIdx="1" presStyleCnt="3"/>
      <dgm:spPr/>
    </dgm:pt>
    <dgm:pt modelId="{2A4E1C74-D1F5-4880-8202-54E8B14B3D42}" type="pres">
      <dgm:prSet presAssocID="{90B8F91D-9B34-47B9-97D8-E6EA81DEA999}" presName="compChildNode" presStyleCnt="0"/>
      <dgm:spPr/>
    </dgm:pt>
    <dgm:pt modelId="{6AC84F75-C257-4C67-8E4F-4EC5A4C989B3}" type="pres">
      <dgm:prSet presAssocID="{90B8F91D-9B34-47B9-97D8-E6EA81DEA999}" presName="theInnerList" presStyleCnt="0"/>
      <dgm:spPr/>
    </dgm:pt>
    <dgm:pt modelId="{6BE8D20F-3F45-4FB7-8327-533A9C9383D6}" type="pres">
      <dgm:prSet presAssocID="{30FD84B5-8429-48C4-9B59-F0C2903FA912}" presName="childNode" presStyleLbl="node1" presStyleIdx="2" presStyleCnt="6" custScaleY="122246">
        <dgm:presLayoutVars>
          <dgm:bulletEnabled val="1"/>
        </dgm:presLayoutVars>
      </dgm:prSet>
      <dgm:spPr/>
    </dgm:pt>
    <dgm:pt modelId="{918DDE92-0BCA-4523-A753-FE8553168077}" type="pres">
      <dgm:prSet presAssocID="{30FD84B5-8429-48C4-9B59-F0C2903FA912}" presName="aSpace2" presStyleCnt="0"/>
      <dgm:spPr/>
    </dgm:pt>
    <dgm:pt modelId="{228ECEDE-F9FF-4373-ABFD-F705A2403E34}" type="pres">
      <dgm:prSet presAssocID="{D0380CBA-55BE-43BE-9005-6CC06357ED05}" presName="childNode" presStyleLbl="node1" presStyleIdx="3" presStyleCnt="6" custScaleY="121906">
        <dgm:presLayoutVars>
          <dgm:bulletEnabled val="1"/>
        </dgm:presLayoutVars>
      </dgm:prSet>
      <dgm:spPr/>
    </dgm:pt>
    <dgm:pt modelId="{588E2911-3D8B-45C4-B373-86CC558BBD88}" type="pres">
      <dgm:prSet presAssocID="{90B8F91D-9B34-47B9-97D8-E6EA81DEA999}" presName="aSpace" presStyleCnt="0"/>
      <dgm:spPr/>
    </dgm:pt>
    <dgm:pt modelId="{8B7EDC1A-4C51-4055-84AF-AE3E2492700A}" type="pres">
      <dgm:prSet presAssocID="{23078308-DD78-4774-BE7F-6104BC337BBD}" presName="compNode" presStyleCnt="0"/>
      <dgm:spPr/>
    </dgm:pt>
    <dgm:pt modelId="{68EFED0D-7905-465D-89E3-04408D913326}" type="pres">
      <dgm:prSet presAssocID="{23078308-DD78-4774-BE7F-6104BC337BBD}" presName="aNode" presStyleLbl="bgShp" presStyleIdx="2" presStyleCnt="3"/>
      <dgm:spPr/>
    </dgm:pt>
    <dgm:pt modelId="{8F20DA92-3A10-4B28-9423-9FC8A0582959}" type="pres">
      <dgm:prSet presAssocID="{23078308-DD78-4774-BE7F-6104BC337BBD}" presName="textNode" presStyleLbl="bgShp" presStyleIdx="2" presStyleCnt="3"/>
      <dgm:spPr/>
    </dgm:pt>
    <dgm:pt modelId="{297A1931-5313-4708-9C92-EBD655235C76}" type="pres">
      <dgm:prSet presAssocID="{23078308-DD78-4774-BE7F-6104BC337BBD}" presName="compChildNode" presStyleCnt="0"/>
      <dgm:spPr/>
    </dgm:pt>
    <dgm:pt modelId="{74FBBFD3-0878-4C7D-951F-54AC298BD773}" type="pres">
      <dgm:prSet presAssocID="{23078308-DD78-4774-BE7F-6104BC337BBD}" presName="theInnerList" presStyleCnt="0"/>
      <dgm:spPr/>
    </dgm:pt>
    <dgm:pt modelId="{51165E51-9EE3-4F18-A3FD-87336FDBFC8B}" type="pres">
      <dgm:prSet presAssocID="{73EC2596-C12D-4A8E-8201-A8D1E4D84DF9}" presName="childNode" presStyleLbl="node1" presStyleIdx="4" presStyleCnt="6" custScaleY="136454">
        <dgm:presLayoutVars>
          <dgm:bulletEnabled val="1"/>
        </dgm:presLayoutVars>
      </dgm:prSet>
      <dgm:spPr/>
    </dgm:pt>
    <dgm:pt modelId="{8FCC4901-2344-4171-863B-F919A9839804}" type="pres">
      <dgm:prSet presAssocID="{73EC2596-C12D-4A8E-8201-A8D1E4D84DF9}" presName="aSpace2" presStyleCnt="0"/>
      <dgm:spPr/>
    </dgm:pt>
    <dgm:pt modelId="{346AD947-B79E-4EBC-9B60-74684422DCB1}" type="pres">
      <dgm:prSet presAssocID="{905489C8-900D-4E67-9339-02C653086BD9}" presName="childNode" presStyleLbl="node1" presStyleIdx="5" presStyleCnt="6">
        <dgm:presLayoutVars>
          <dgm:bulletEnabled val="1"/>
        </dgm:presLayoutVars>
      </dgm:prSet>
      <dgm:spPr/>
    </dgm:pt>
  </dgm:ptLst>
  <dgm:cxnLst>
    <dgm:cxn modelId="{4E3A3B24-7CE4-44BD-BA89-A637470511B8}" type="presOf" srcId="{905489C8-900D-4E67-9339-02C653086BD9}" destId="{346AD947-B79E-4EBC-9B60-74684422DCB1}" srcOrd="0" destOrd="0" presId="urn:microsoft.com/office/officeart/2005/8/layout/lProcess2"/>
    <dgm:cxn modelId="{47B73229-004F-4276-B848-21F28167F998}" type="presOf" srcId="{23078308-DD78-4774-BE7F-6104BC337BBD}" destId="{8F20DA92-3A10-4B28-9423-9FC8A0582959}" srcOrd="1" destOrd="0" presId="urn:microsoft.com/office/officeart/2005/8/layout/lProcess2"/>
    <dgm:cxn modelId="{208BDF3F-269A-46D5-BAF0-35C2D25DF384}" type="presOf" srcId="{35DB7B5A-9CD6-4B1D-80ED-5419FE6A996F}" destId="{3EDD3F49-00EE-428F-B000-18345BAED835}" srcOrd="0" destOrd="0" presId="urn:microsoft.com/office/officeart/2005/8/layout/lProcess2"/>
    <dgm:cxn modelId="{15C81462-F662-45F8-8C95-7D3CA6682371}" type="presOf" srcId="{E28D6F26-69A8-4C35-B7D6-36CD1DFF6A57}" destId="{897C1AB3-44D3-4FD9-9625-E78F1551F9D4}" srcOrd="0" destOrd="0" presId="urn:microsoft.com/office/officeart/2005/8/layout/lProcess2"/>
    <dgm:cxn modelId="{0649B247-B05D-4A07-B376-63B72320BEB9}" type="presOf" srcId="{D0380CBA-55BE-43BE-9005-6CC06357ED05}" destId="{228ECEDE-F9FF-4373-ABFD-F705A2403E34}" srcOrd="0" destOrd="0" presId="urn:microsoft.com/office/officeart/2005/8/layout/lProcess2"/>
    <dgm:cxn modelId="{C57F9F4F-0258-4998-AE36-7F50DB97BD98}" srcId="{90B8F91D-9B34-47B9-97D8-E6EA81DEA999}" destId="{D0380CBA-55BE-43BE-9005-6CC06357ED05}" srcOrd="1" destOrd="0" parTransId="{43797D2D-51D0-4A9D-A640-C6785947E1AC}" sibTransId="{133AEE5A-9BEB-4348-B3DA-886715089409}"/>
    <dgm:cxn modelId="{A89F4F72-19BA-4985-9349-2E61C95929D5}" srcId="{23078308-DD78-4774-BE7F-6104BC337BBD}" destId="{905489C8-900D-4E67-9339-02C653086BD9}" srcOrd="1" destOrd="0" parTransId="{6C6E5C3B-F427-4DBA-989C-F9BB87EC60C5}" sibTransId="{5DF54625-EB2D-4096-A7C9-3CAFF9766E7D}"/>
    <dgm:cxn modelId="{81A10454-5408-46F1-B535-74C409E19068}" srcId="{2F514B32-04AA-4DE5-B064-81C601F05D24}" destId="{90B8F91D-9B34-47B9-97D8-E6EA81DEA999}" srcOrd="1" destOrd="0" parTransId="{289C89DD-CEC8-4293-920B-5FED7F0C0B43}" sibTransId="{2C42C29D-B9F3-4508-AB13-AD08914211F6}"/>
    <dgm:cxn modelId="{A89D9C57-5AC4-4BC0-BC2F-8D10972B83D3}" type="presOf" srcId="{35DB7B5A-9CD6-4B1D-80ED-5419FE6A996F}" destId="{D8E92207-9BD9-493C-8DC5-8D1117E5C34F}" srcOrd="1" destOrd="0" presId="urn:microsoft.com/office/officeart/2005/8/layout/lProcess2"/>
    <dgm:cxn modelId="{A5D65B78-0C55-480F-8B9C-15F8BB446014}" srcId="{23078308-DD78-4774-BE7F-6104BC337BBD}" destId="{73EC2596-C12D-4A8E-8201-A8D1E4D84DF9}" srcOrd="0" destOrd="0" parTransId="{70A7D851-71D2-415F-8FCC-A6CED93DF294}" sibTransId="{D37C4361-754F-42BD-917E-FB46BF6E88C8}"/>
    <dgm:cxn modelId="{58D2CE7A-8BFD-471E-9B8B-7A755AB2AAE5}" srcId="{2F514B32-04AA-4DE5-B064-81C601F05D24}" destId="{23078308-DD78-4774-BE7F-6104BC337BBD}" srcOrd="2" destOrd="0" parTransId="{64E6D450-6FB8-470C-AF78-5563A1DA8EAF}" sibTransId="{979E0852-6619-417C-B310-B9DAA5526850}"/>
    <dgm:cxn modelId="{09100E7E-888A-4E6A-83A7-774EDDF5555F}" type="presOf" srcId="{73EC2596-C12D-4A8E-8201-A8D1E4D84DF9}" destId="{51165E51-9EE3-4F18-A3FD-87336FDBFC8B}" srcOrd="0" destOrd="0" presId="urn:microsoft.com/office/officeart/2005/8/layout/lProcess2"/>
    <dgm:cxn modelId="{F8882F89-430E-487F-993A-B3219466B9FD}" type="presOf" srcId="{90B8F91D-9B34-47B9-97D8-E6EA81DEA999}" destId="{3C028687-C439-4915-8F1A-CA05827E96CA}" srcOrd="1" destOrd="0" presId="urn:microsoft.com/office/officeart/2005/8/layout/lProcess2"/>
    <dgm:cxn modelId="{6E6C168C-0F33-4C9F-8665-5225D0753522}" type="presOf" srcId="{30FD84B5-8429-48C4-9B59-F0C2903FA912}" destId="{6BE8D20F-3F45-4FB7-8327-533A9C9383D6}" srcOrd="0" destOrd="0" presId="urn:microsoft.com/office/officeart/2005/8/layout/lProcess2"/>
    <dgm:cxn modelId="{7592E19A-5D48-4851-8F73-42D70515A0CD}" type="presOf" srcId="{23078308-DD78-4774-BE7F-6104BC337BBD}" destId="{68EFED0D-7905-465D-89E3-04408D913326}" srcOrd="0" destOrd="0" presId="urn:microsoft.com/office/officeart/2005/8/layout/lProcess2"/>
    <dgm:cxn modelId="{EBD413B2-58E7-4ECC-B907-6DF19AF28786}" type="presOf" srcId="{E0B81203-2949-44A5-8DE4-7ABFEB8EE41E}" destId="{C352B041-A51A-49A1-8423-842DE565666B}" srcOrd="0" destOrd="0" presId="urn:microsoft.com/office/officeart/2005/8/layout/lProcess2"/>
    <dgm:cxn modelId="{908ABABF-AFDF-45DB-BACC-0E2A94314411}" srcId="{2F514B32-04AA-4DE5-B064-81C601F05D24}" destId="{35DB7B5A-9CD6-4B1D-80ED-5419FE6A996F}" srcOrd="0" destOrd="0" parTransId="{FD6EE64B-925C-4A61-8562-D908C4CA0515}" sibTransId="{B5864A22-C10E-42E9-8F9C-5779E3187D15}"/>
    <dgm:cxn modelId="{AA7ACAD5-73DB-4ED3-9EFD-B0E611346C67}" srcId="{35DB7B5A-9CD6-4B1D-80ED-5419FE6A996F}" destId="{E0B81203-2949-44A5-8DE4-7ABFEB8EE41E}" srcOrd="0" destOrd="0" parTransId="{260C90B5-5B91-49E4-875C-3F5C72C417E9}" sibTransId="{3BAD1BB8-58CF-487B-B50B-E527D7782E17}"/>
    <dgm:cxn modelId="{357720E5-ACAB-4829-ABBE-F228D6586B64}" srcId="{35DB7B5A-9CD6-4B1D-80ED-5419FE6A996F}" destId="{E28D6F26-69A8-4C35-B7D6-36CD1DFF6A57}" srcOrd="1" destOrd="0" parTransId="{EA260EC7-3177-406A-AA17-E527C1C969DC}" sibTransId="{7FC0B1C9-59E6-40DC-92D7-E3E93E575037}"/>
    <dgm:cxn modelId="{8CBFA4FA-9F3E-4735-A8F0-15ABACD40078}" type="presOf" srcId="{2F514B32-04AA-4DE5-B064-81C601F05D24}" destId="{E3DBC267-E709-4F66-B4BF-E0B36F1CAAE2}" srcOrd="0" destOrd="0" presId="urn:microsoft.com/office/officeart/2005/8/layout/lProcess2"/>
    <dgm:cxn modelId="{B5005FFB-8571-46A1-9E5F-D1F95A9E76D1}" srcId="{90B8F91D-9B34-47B9-97D8-E6EA81DEA999}" destId="{30FD84B5-8429-48C4-9B59-F0C2903FA912}" srcOrd="0" destOrd="0" parTransId="{EEF6FB73-70D1-4E01-B741-72F4DE612C8C}" sibTransId="{67951396-65E2-4627-A85F-BDE7D2F175DD}"/>
    <dgm:cxn modelId="{F6F318FD-8E32-4EEE-9BCB-6BCF6193E1B6}" type="presOf" srcId="{90B8F91D-9B34-47B9-97D8-E6EA81DEA999}" destId="{A02A921D-A5A8-471B-92E1-8CB00C415A74}" srcOrd="0" destOrd="0" presId="urn:microsoft.com/office/officeart/2005/8/layout/lProcess2"/>
    <dgm:cxn modelId="{842E477A-D305-47F6-834D-FFF0EE89A8F9}" type="presParOf" srcId="{E3DBC267-E709-4F66-B4BF-E0B36F1CAAE2}" destId="{355FAF40-BF11-4E16-9790-0D974BAFB6A9}" srcOrd="0" destOrd="0" presId="urn:microsoft.com/office/officeart/2005/8/layout/lProcess2"/>
    <dgm:cxn modelId="{15E59EF3-2831-4685-B1FB-DCCBB811B0DF}" type="presParOf" srcId="{355FAF40-BF11-4E16-9790-0D974BAFB6A9}" destId="{3EDD3F49-00EE-428F-B000-18345BAED835}" srcOrd="0" destOrd="0" presId="urn:microsoft.com/office/officeart/2005/8/layout/lProcess2"/>
    <dgm:cxn modelId="{DFB30C45-7F46-4FDA-93AF-5A6FF8B75B3B}" type="presParOf" srcId="{355FAF40-BF11-4E16-9790-0D974BAFB6A9}" destId="{D8E92207-9BD9-493C-8DC5-8D1117E5C34F}" srcOrd="1" destOrd="0" presId="urn:microsoft.com/office/officeart/2005/8/layout/lProcess2"/>
    <dgm:cxn modelId="{5F0AA40A-D73A-4CA9-837A-D42C52CF00A1}" type="presParOf" srcId="{355FAF40-BF11-4E16-9790-0D974BAFB6A9}" destId="{1E15E075-3026-4144-B64A-4FFAE9C7250E}" srcOrd="2" destOrd="0" presId="urn:microsoft.com/office/officeart/2005/8/layout/lProcess2"/>
    <dgm:cxn modelId="{ED6E64D4-5C15-4982-8F63-5782614B7F32}" type="presParOf" srcId="{1E15E075-3026-4144-B64A-4FFAE9C7250E}" destId="{FB17EF24-EF96-4986-9E27-0271D876D801}" srcOrd="0" destOrd="0" presId="urn:microsoft.com/office/officeart/2005/8/layout/lProcess2"/>
    <dgm:cxn modelId="{297D81FB-F8A1-4A01-B264-D5E903E29BED}" type="presParOf" srcId="{FB17EF24-EF96-4986-9E27-0271D876D801}" destId="{C352B041-A51A-49A1-8423-842DE565666B}" srcOrd="0" destOrd="0" presId="urn:microsoft.com/office/officeart/2005/8/layout/lProcess2"/>
    <dgm:cxn modelId="{52D13A55-F1CB-4FB6-BEBF-D0702767AC9A}" type="presParOf" srcId="{FB17EF24-EF96-4986-9E27-0271D876D801}" destId="{2CC36C3D-22C8-4A52-BB3A-9622C0BE74D2}" srcOrd="1" destOrd="0" presId="urn:microsoft.com/office/officeart/2005/8/layout/lProcess2"/>
    <dgm:cxn modelId="{138BA5FD-3B2A-49BA-8338-F8B54EC35D35}" type="presParOf" srcId="{FB17EF24-EF96-4986-9E27-0271D876D801}" destId="{897C1AB3-44D3-4FD9-9625-E78F1551F9D4}" srcOrd="2" destOrd="0" presId="urn:microsoft.com/office/officeart/2005/8/layout/lProcess2"/>
    <dgm:cxn modelId="{9E80F039-85E4-469C-A89D-3E462ECD3681}" type="presParOf" srcId="{E3DBC267-E709-4F66-B4BF-E0B36F1CAAE2}" destId="{6C1822ED-9B5D-4DF3-BA76-440D860C7A4A}" srcOrd="1" destOrd="0" presId="urn:microsoft.com/office/officeart/2005/8/layout/lProcess2"/>
    <dgm:cxn modelId="{72D1F56B-3F6A-4009-A0DC-E51BCF84EF0E}" type="presParOf" srcId="{E3DBC267-E709-4F66-B4BF-E0B36F1CAAE2}" destId="{16BADBCD-D4A3-4B0E-A841-B32A49262610}" srcOrd="2" destOrd="0" presId="urn:microsoft.com/office/officeart/2005/8/layout/lProcess2"/>
    <dgm:cxn modelId="{BAC29F34-D528-42A6-AFD1-19F0FC4A7E8A}" type="presParOf" srcId="{16BADBCD-D4A3-4B0E-A841-B32A49262610}" destId="{A02A921D-A5A8-471B-92E1-8CB00C415A74}" srcOrd="0" destOrd="0" presId="urn:microsoft.com/office/officeart/2005/8/layout/lProcess2"/>
    <dgm:cxn modelId="{496A2F12-CD7A-47D7-9707-D738EC2DAC99}" type="presParOf" srcId="{16BADBCD-D4A3-4B0E-A841-B32A49262610}" destId="{3C028687-C439-4915-8F1A-CA05827E96CA}" srcOrd="1" destOrd="0" presId="urn:microsoft.com/office/officeart/2005/8/layout/lProcess2"/>
    <dgm:cxn modelId="{0AEBF262-6BA0-4203-976D-1ED3D90FCA1D}" type="presParOf" srcId="{16BADBCD-D4A3-4B0E-A841-B32A49262610}" destId="{2A4E1C74-D1F5-4880-8202-54E8B14B3D42}" srcOrd="2" destOrd="0" presId="urn:microsoft.com/office/officeart/2005/8/layout/lProcess2"/>
    <dgm:cxn modelId="{4B2C253E-EE69-4EE3-91EB-6921DB9F8F6C}" type="presParOf" srcId="{2A4E1C74-D1F5-4880-8202-54E8B14B3D42}" destId="{6AC84F75-C257-4C67-8E4F-4EC5A4C989B3}" srcOrd="0" destOrd="0" presId="urn:microsoft.com/office/officeart/2005/8/layout/lProcess2"/>
    <dgm:cxn modelId="{BA074063-6759-448D-B59F-55FC9E6CF677}" type="presParOf" srcId="{6AC84F75-C257-4C67-8E4F-4EC5A4C989B3}" destId="{6BE8D20F-3F45-4FB7-8327-533A9C9383D6}" srcOrd="0" destOrd="0" presId="urn:microsoft.com/office/officeart/2005/8/layout/lProcess2"/>
    <dgm:cxn modelId="{15F497C6-1AE1-4C8D-BBBB-4A4791B4C997}" type="presParOf" srcId="{6AC84F75-C257-4C67-8E4F-4EC5A4C989B3}" destId="{918DDE92-0BCA-4523-A753-FE8553168077}" srcOrd="1" destOrd="0" presId="urn:microsoft.com/office/officeart/2005/8/layout/lProcess2"/>
    <dgm:cxn modelId="{EFB99623-81A2-4D6D-B8FE-32B1C38294B0}" type="presParOf" srcId="{6AC84F75-C257-4C67-8E4F-4EC5A4C989B3}" destId="{228ECEDE-F9FF-4373-ABFD-F705A2403E34}" srcOrd="2" destOrd="0" presId="urn:microsoft.com/office/officeart/2005/8/layout/lProcess2"/>
    <dgm:cxn modelId="{B8129F45-3705-4BBC-AE91-B1D769752D31}" type="presParOf" srcId="{E3DBC267-E709-4F66-B4BF-E0B36F1CAAE2}" destId="{588E2911-3D8B-45C4-B373-86CC558BBD88}" srcOrd="3" destOrd="0" presId="urn:microsoft.com/office/officeart/2005/8/layout/lProcess2"/>
    <dgm:cxn modelId="{1C5F052F-D114-4CA0-A960-0F8BE41421A2}" type="presParOf" srcId="{E3DBC267-E709-4F66-B4BF-E0B36F1CAAE2}" destId="{8B7EDC1A-4C51-4055-84AF-AE3E2492700A}" srcOrd="4" destOrd="0" presId="urn:microsoft.com/office/officeart/2005/8/layout/lProcess2"/>
    <dgm:cxn modelId="{5059439F-8618-4650-BE0A-45E7A461D68C}" type="presParOf" srcId="{8B7EDC1A-4C51-4055-84AF-AE3E2492700A}" destId="{68EFED0D-7905-465D-89E3-04408D913326}" srcOrd="0" destOrd="0" presId="urn:microsoft.com/office/officeart/2005/8/layout/lProcess2"/>
    <dgm:cxn modelId="{C3920E30-5A69-443B-9C49-47BDDA207DBB}" type="presParOf" srcId="{8B7EDC1A-4C51-4055-84AF-AE3E2492700A}" destId="{8F20DA92-3A10-4B28-9423-9FC8A0582959}" srcOrd="1" destOrd="0" presId="urn:microsoft.com/office/officeart/2005/8/layout/lProcess2"/>
    <dgm:cxn modelId="{132788CD-A3F7-4685-8D35-5005DE1912F8}" type="presParOf" srcId="{8B7EDC1A-4C51-4055-84AF-AE3E2492700A}" destId="{297A1931-5313-4708-9C92-EBD655235C76}" srcOrd="2" destOrd="0" presId="urn:microsoft.com/office/officeart/2005/8/layout/lProcess2"/>
    <dgm:cxn modelId="{56E5BCB2-237A-4E31-A303-ED059D8201D9}" type="presParOf" srcId="{297A1931-5313-4708-9C92-EBD655235C76}" destId="{74FBBFD3-0878-4C7D-951F-54AC298BD773}" srcOrd="0" destOrd="0" presId="urn:microsoft.com/office/officeart/2005/8/layout/lProcess2"/>
    <dgm:cxn modelId="{68662768-AF51-4808-A0AD-12A00E34DA53}" type="presParOf" srcId="{74FBBFD3-0878-4C7D-951F-54AC298BD773}" destId="{51165E51-9EE3-4F18-A3FD-87336FDBFC8B}" srcOrd="0" destOrd="0" presId="urn:microsoft.com/office/officeart/2005/8/layout/lProcess2"/>
    <dgm:cxn modelId="{A659DE9E-EA78-462C-88F6-E06AE9F66825}" type="presParOf" srcId="{74FBBFD3-0878-4C7D-951F-54AC298BD773}" destId="{8FCC4901-2344-4171-863B-F919A9839804}" srcOrd="1" destOrd="0" presId="urn:microsoft.com/office/officeart/2005/8/layout/lProcess2"/>
    <dgm:cxn modelId="{979C2DB8-DFAE-4E4E-AD37-64D1C62F20B7}" type="presParOf" srcId="{74FBBFD3-0878-4C7D-951F-54AC298BD773}" destId="{346AD947-B79E-4EBC-9B60-74684422DCB1}"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4F2439C-4199-4F3E-9554-0A65727F6D1F}">
      <dgm:prSet phldrT="[Text]" custT="1"/>
      <dgm:spPr/>
      <dgm:t>
        <a:bodyPr/>
        <a:lstStyle/>
        <a:p>
          <a:pPr algn="ctr"/>
          <a:r>
            <a:rPr lang="en-US" sz="1100" b="1" dirty="0">
              <a:effectLst>
                <a:outerShdw blurRad="38100" dist="38100" dir="2700000" algn="tl">
                  <a:srgbClr val="000000">
                    <a:alpha val="43137"/>
                  </a:srgbClr>
                </a:outerShdw>
              </a:effectLst>
            </a:rPr>
            <a:t>Chiller</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7B64E367-46D4-4D8E-9BB9-4A86C548B144}">
      <dgm:prSet phldrT="[Text]" custT="1"/>
      <dgm:spPr/>
      <dgm:t>
        <a:bodyPr/>
        <a:lstStyle/>
        <a:p>
          <a:pPr algn="ctr"/>
          <a:r>
            <a:rPr lang="en-US" sz="1100" b="1" dirty="0">
              <a:effectLst>
                <a:outerShdw blurRad="38100" dist="38100" dir="2700000" algn="tl">
                  <a:srgbClr val="000000">
                    <a:alpha val="43137"/>
                  </a:srgbClr>
                </a:outerShdw>
              </a:effectLst>
            </a:rPr>
            <a:t>Air Handling Fans</a:t>
          </a:r>
        </a:p>
      </dgm:t>
    </dgm:pt>
    <dgm:pt modelId="{8F74914C-04EB-4E57-AD91-0A34B5B8E74B}" type="parTrans" cxnId="{A2C5A8DD-DE02-4229-A68A-88E5E5671E31}">
      <dgm:prSet/>
      <dgm:spPr/>
      <dgm:t>
        <a:bodyPr/>
        <a:lstStyle/>
        <a:p>
          <a:endParaRPr lang="en-US" sz="1100"/>
        </a:p>
      </dgm:t>
    </dgm:pt>
    <dgm:pt modelId="{1D2F0C6E-97FA-4780-800F-21FDED74AE94}" type="sibTrans" cxnId="{A2C5A8DD-DE02-4229-A68A-88E5E5671E31}">
      <dgm:prSet/>
      <dgm:spPr/>
      <dgm:t>
        <a:bodyPr/>
        <a:lstStyle/>
        <a:p>
          <a:endParaRPr lang="en-US" sz="1100"/>
        </a:p>
      </dgm:t>
    </dgm:pt>
    <dgm:pt modelId="{3C494AD0-0537-4F1F-9498-67E4EE38F308}">
      <dgm:prSet phldrT="[Text]" custT="1"/>
      <dgm:spPr/>
      <dgm:t>
        <a:bodyPr/>
        <a:lstStyle/>
        <a:p>
          <a:pPr algn="ctr"/>
          <a:r>
            <a:rPr lang="en-US" sz="1100" b="1" dirty="0">
              <a:effectLst>
                <a:outerShdw blurRad="38100" dist="38100" dir="2700000" algn="tl">
                  <a:srgbClr val="000000">
                    <a:alpha val="43137"/>
                  </a:srgbClr>
                </a:outerShdw>
              </a:effectLst>
            </a:rPr>
            <a:t>Cooling Tower</a:t>
          </a:r>
        </a:p>
      </dgm:t>
    </dgm:pt>
    <dgm:pt modelId="{01CEE858-BF08-4DE3-825A-7C54E6EE21C6}" type="parTrans" cxnId="{7CBC7A01-EDB6-4C16-80FF-D0B6069EA1CF}">
      <dgm:prSet/>
      <dgm:spPr/>
      <dgm:t>
        <a:bodyPr/>
        <a:lstStyle/>
        <a:p>
          <a:endParaRPr lang="en-US" sz="1100"/>
        </a:p>
      </dgm:t>
    </dgm:pt>
    <dgm:pt modelId="{63A17462-7C66-4557-A8EC-429DF96D2ACF}" type="sibTrans" cxnId="{7CBC7A01-EDB6-4C16-80FF-D0B6069EA1CF}">
      <dgm:prSet/>
      <dgm:spPr/>
      <dgm:t>
        <a:bodyPr/>
        <a:lstStyle/>
        <a:p>
          <a:endParaRPr lang="en-US" sz="1100"/>
        </a:p>
      </dgm:t>
    </dgm:pt>
    <dgm:pt modelId="{9FDBD70A-4B2D-4C41-AEE3-EF2058718764}">
      <dgm:prSet phldrT="[Text]" custT="1"/>
      <dgm:spPr/>
      <dgm:t>
        <a:bodyPr/>
        <a:lstStyle/>
        <a:p>
          <a:pPr algn="ctr"/>
          <a:r>
            <a:rPr lang="en-US" sz="1100" b="1" dirty="0">
              <a:effectLst>
                <a:outerShdw blurRad="38100" dist="38100" dir="2700000" algn="tl">
                  <a:srgbClr val="000000">
                    <a:alpha val="43137"/>
                  </a:srgbClr>
                </a:outerShdw>
              </a:effectLst>
            </a:rPr>
            <a:t>Chilled Water Loop</a:t>
          </a:r>
        </a:p>
      </dgm:t>
    </dgm:pt>
    <dgm:pt modelId="{A9BA1988-F223-472E-BD74-35E6476CA12A}" type="parTrans" cxnId="{ECFFFA39-BF74-44FC-AF9C-D5E29DBA6D59}">
      <dgm:prSet/>
      <dgm:spPr/>
      <dgm:t>
        <a:bodyPr/>
        <a:lstStyle/>
        <a:p>
          <a:endParaRPr lang="en-US" sz="1100"/>
        </a:p>
      </dgm:t>
    </dgm:pt>
    <dgm:pt modelId="{D0C5EC01-F8FB-4781-AC67-843CF3909F0F}" type="sibTrans" cxnId="{ECFFFA39-BF74-44FC-AF9C-D5E29DBA6D59}">
      <dgm:prSet/>
      <dgm:spPr/>
      <dgm:t>
        <a:bodyPr/>
        <a:lstStyle/>
        <a:p>
          <a:endParaRPr lang="en-US" sz="1100"/>
        </a:p>
      </dgm:t>
    </dgm:pt>
    <dgm:pt modelId="{CDB75786-F72B-493A-9A30-E5CE8926DA57}">
      <dgm:prSet phldrT="[Text]" custT="1"/>
      <dgm:spPr/>
      <dgm:t>
        <a:bodyPr/>
        <a:lstStyle/>
        <a:p>
          <a:pPr algn="l"/>
          <a:r>
            <a:rPr lang="en-US" sz="1100" b="1" dirty="0">
              <a:effectLst>
                <a:outerShdw blurRad="38100" dist="38100" dir="2700000" algn="tl">
                  <a:srgbClr val="000000">
                    <a:alpha val="43137"/>
                  </a:srgbClr>
                </a:outerShdw>
              </a:effectLst>
            </a:rPr>
            <a:t>Chill Water Must Be Maintained to HVAC Systems 100%</a:t>
          </a:r>
        </a:p>
      </dgm:t>
    </dgm:pt>
    <dgm:pt modelId="{DF369456-99E5-48AF-9A0A-A7C0CF0F3869}" type="parTrans" cxnId="{555A308C-5102-4002-9DB6-B42DFF12CFE8}">
      <dgm:prSet/>
      <dgm:spPr/>
      <dgm:t>
        <a:bodyPr/>
        <a:lstStyle/>
        <a:p>
          <a:endParaRPr lang="en-US"/>
        </a:p>
      </dgm:t>
    </dgm:pt>
    <dgm:pt modelId="{88C8013E-55CA-45F6-A4F2-24CAEDCC2A96}" type="sibTrans" cxnId="{555A308C-5102-4002-9DB6-B42DFF12CFE8}">
      <dgm:prSet/>
      <dgm:spPr/>
      <dgm:t>
        <a:bodyPr/>
        <a:lstStyle/>
        <a:p>
          <a:endParaRPr lang="en-US"/>
        </a:p>
      </dgm:t>
    </dgm:pt>
    <dgm:pt modelId="{485D24F9-3573-438D-9D21-0BF80FFDB123}">
      <dgm:prSet phldrT="[Text]" custT="1"/>
      <dgm:spPr/>
      <dgm:t>
        <a:bodyPr/>
        <a:lstStyle/>
        <a:p>
          <a:pPr algn="l"/>
          <a:r>
            <a:rPr lang="en-US" sz="1000" b="1" dirty="0">
              <a:effectLst>
                <a:outerShdw blurRad="38100" dist="38100" dir="2700000" algn="tl">
                  <a:srgbClr val="000000">
                    <a:alpha val="43137"/>
                  </a:srgbClr>
                </a:outerShdw>
              </a:effectLst>
            </a:rPr>
            <a:t>Particulate Contamination Can Compromise And Damage Filtration Systems &amp; Sensitive Digital Circuitry</a:t>
          </a:r>
        </a:p>
      </dgm:t>
    </dgm:pt>
    <dgm:pt modelId="{83AF29F9-1BFE-4949-8ECC-DEECFAE64E90}" type="parTrans" cxnId="{892A0922-37CE-4B46-8A00-79F49AE317D7}">
      <dgm:prSet/>
      <dgm:spPr/>
      <dgm:t>
        <a:bodyPr/>
        <a:lstStyle/>
        <a:p>
          <a:endParaRPr lang="en-US"/>
        </a:p>
      </dgm:t>
    </dgm:pt>
    <dgm:pt modelId="{D4238357-6356-4EF4-A2A3-49F726BA41BE}" type="sibTrans" cxnId="{892A0922-37CE-4B46-8A00-79F49AE317D7}">
      <dgm:prSet/>
      <dgm:spPr/>
      <dgm:t>
        <a:bodyPr/>
        <a:lstStyle/>
        <a:p>
          <a:endParaRPr lang="en-US"/>
        </a:p>
      </dgm:t>
    </dgm:pt>
    <dgm:pt modelId="{55D3D90C-B661-41F1-BA97-95C3069D36C7}">
      <dgm:prSet phldrT="[Text]" custT="1"/>
      <dgm:spPr/>
      <dgm:t>
        <a:bodyPr/>
        <a:lstStyle/>
        <a:p>
          <a:pPr algn="l"/>
          <a:r>
            <a:rPr lang="en-US" sz="900" b="1" dirty="0">
              <a:effectLst>
                <a:outerShdw blurRad="38100" dist="38100" dir="2700000" algn="tl">
                  <a:srgbClr val="000000">
                    <a:alpha val="43137"/>
                  </a:srgbClr>
                </a:outerShdw>
              </a:effectLst>
            </a:rPr>
            <a:t>Chill Water System Sensors Can Shut Down a Systems Even Though The Associated VSD Does Not Trip</a:t>
          </a:r>
        </a:p>
      </dgm:t>
    </dgm:pt>
    <dgm:pt modelId="{FD72B013-AAF0-4F77-A78A-D6A646C270EA}" type="parTrans" cxnId="{42416E35-CC8C-433E-8B77-B8040F9F1A17}">
      <dgm:prSet/>
      <dgm:spPr/>
      <dgm:t>
        <a:bodyPr/>
        <a:lstStyle/>
        <a:p>
          <a:endParaRPr lang="en-US"/>
        </a:p>
      </dgm:t>
    </dgm:pt>
    <dgm:pt modelId="{72C01C98-05D1-45AC-8DD4-A0AB02B7C52D}" type="sibTrans" cxnId="{42416E35-CC8C-433E-8B77-B8040F9F1A17}">
      <dgm:prSet/>
      <dgm:spPr/>
      <dgm:t>
        <a:bodyPr/>
        <a:lstStyle/>
        <a:p>
          <a:endParaRPr lang="en-US"/>
        </a:p>
      </dgm:t>
    </dgm:pt>
    <dgm:pt modelId="{4CC269A1-DEA4-4E22-A6EF-34894F7E1DB5}">
      <dgm:prSet phldrT="[Text]" custT="1"/>
      <dgm:spPr/>
      <dgm:t>
        <a:bodyPr/>
        <a:lstStyle/>
        <a:p>
          <a:pPr algn="l"/>
          <a:r>
            <a:rPr lang="en-US" sz="1000" b="1" dirty="0">
              <a:effectLst>
                <a:outerShdw blurRad="38100" dist="38100" dir="2700000" algn="tl">
                  <a:srgbClr val="000000">
                    <a:alpha val="43137"/>
                  </a:srgbClr>
                </a:outerShdw>
              </a:effectLst>
            </a:rPr>
            <a:t>Usually Outdoors – Nema 3R</a:t>
          </a:r>
        </a:p>
      </dgm:t>
    </dgm:pt>
    <dgm:pt modelId="{FFAFBFBD-C9B1-4F1D-BE85-E62A78556106}" type="parTrans" cxnId="{DC4749B6-83DC-40BD-8C93-326835F159B1}">
      <dgm:prSet/>
      <dgm:spPr/>
      <dgm:t>
        <a:bodyPr/>
        <a:lstStyle/>
        <a:p>
          <a:endParaRPr lang="en-US"/>
        </a:p>
      </dgm:t>
    </dgm:pt>
    <dgm:pt modelId="{DB10A3F6-BE55-4D1E-8B3A-6E2B323A1BAB}" type="sibTrans" cxnId="{DC4749B6-83DC-40BD-8C93-326835F159B1}">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4"/>
      <dgm:spPr/>
    </dgm:pt>
    <dgm:pt modelId="{D579E836-24D9-4991-AFFB-4EC70816C4C6}" type="pres">
      <dgm:prSet presAssocID="{04F2439C-4199-4F3E-9554-0A65727F6D1F}" presName="parentText" presStyleLbl="node1" presStyleIdx="0" presStyleCnt="4" custLinFactX="3073" custLinFactNeighborX="100000" custLinFactNeighborY="-6525">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4">
        <dgm:presLayoutVars>
          <dgm:bulletEnabled val="1"/>
        </dgm:presLayoutVars>
      </dgm:prSet>
      <dgm:spPr/>
    </dgm:pt>
    <dgm:pt modelId="{916D3D56-D464-4F8A-AC68-627A2557AA96}" type="pres">
      <dgm:prSet presAssocID="{FDD14DEB-3F44-49AF-8396-7568B849CFFA}" presName="spaceBetweenRectangles" presStyleCnt="0"/>
      <dgm:spPr/>
    </dgm:pt>
    <dgm:pt modelId="{57D070F4-34EE-4ED2-B8DF-75959E2C679C}" type="pres">
      <dgm:prSet presAssocID="{7B64E367-46D4-4D8E-9BB9-4A86C548B144}" presName="parentLin" presStyleCnt="0"/>
      <dgm:spPr/>
    </dgm:pt>
    <dgm:pt modelId="{00769A5B-4EA7-4197-9587-6AF8EE780B5C}" type="pres">
      <dgm:prSet presAssocID="{7B64E367-46D4-4D8E-9BB9-4A86C548B144}" presName="parentLeftMargin" presStyleLbl="node1" presStyleIdx="0" presStyleCnt="4"/>
      <dgm:spPr/>
    </dgm:pt>
    <dgm:pt modelId="{77F619B0-DE90-41BF-9682-A1CD68558ADD}" type="pres">
      <dgm:prSet presAssocID="{7B64E367-46D4-4D8E-9BB9-4A86C548B144}" presName="parentText" presStyleLbl="node1" presStyleIdx="1" presStyleCnt="4" custLinFactX="3073" custLinFactNeighborX="100000" custLinFactNeighborY="3444">
        <dgm:presLayoutVars>
          <dgm:chMax val="0"/>
          <dgm:bulletEnabled val="1"/>
        </dgm:presLayoutVars>
      </dgm:prSet>
      <dgm:spPr/>
    </dgm:pt>
    <dgm:pt modelId="{90AC29AE-E96B-4253-8994-04137287CF4E}" type="pres">
      <dgm:prSet presAssocID="{7B64E367-46D4-4D8E-9BB9-4A86C548B144}" presName="negativeSpace" presStyleCnt="0"/>
      <dgm:spPr/>
    </dgm:pt>
    <dgm:pt modelId="{1F11C61E-5DB4-4C14-9E70-CC7DC71DC743}" type="pres">
      <dgm:prSet presAssocID="{7B64E367-46D4-4D8E-9BB9-4A86C548B144}" presName="childText" presStyleLbl="conFgAcc1" presStyleIdx="1" presStyleCnt="4">
        <dgm:presLayoutVars>
          <dgm:bulletEnabled val="1"/>
        </dgm:presLayoutVars>
      </dgm:prSet>
      <dgm:spPr/>
    </dgm:pt>
    <dgm:pt modelId="{0C3CE1B6-2806-4F51-8F28-740ECF79B12F}" type="pres">
      <dgm:prSet presAssocID="{1D2F0C6E-97FA-4780-800F-21FDED74AE94}" presName="spaceBetweenRectangles" presStyleCnt="0"/>
      <dgm:spPr/>
    </dgm:pt>
    <dgm:pt modelId="{C32EB9EE-2FB4-4834-BD0C-DA7EB8C387E2}" type="pres">
      <dgm:prSet presAssocID="{9FDBD70A-4B2D-4C41-AEE3-EF2058718764}" presName="parentLin" presStyleCnt="0"/>
      <dgm:spPr/>
    </dgm:pt>
    <dgm:pt modelId="{B3441EB8-5375-40DA-B712-93BC0A295D14}" type="pres">
      <dgm:prSet presAssocID="{9FDBD70A-4B2D-4C41-AEE3-EF2058718764}" presName="parentLeftMargin" presStyleLbl="node1" presStyleIdx="1" presStyleCnt="4"/>
      <dgm:spPr/>
    </dgm:pt>
    <dgm:pt modelId="{71A755C7-857E-42BD-A9BF-C7B3E03AA1E4}" type="pres">
      <dgm:prSet presAssocID="{9FDBD70A-4B2D-4C41-AEE3-EF2058718764}" presName="parentText" presStyleLbl="node1" presStyleIdx="2" presStyleCnt="4" custLinFactX="3073" custLinFactNeighborX="100000" custLinFactNeighborY="10224">
        <dgm:presLayoutVars>
          <dgm:chMax val="0"/>
          <dgm:bulletEnabled val="1"/>
        </dgm:presLayoutVars>
      </dgm:prSet>
      <dgm:spPr/>
    </dgm:pt>
    <dgm:pt modelId="{D923CC1C-FB14-4EC8-B00F-AFB220C539E1}" type="pres">
      <dgm:prSet presAssocID="{9FDBD70A-4B2D-4C41-AEE3-EF2058718764}" presName="negativeSpace" presStyleCnt="0"/>
      <dgm:spPr/>
    </dgm:pt>
    <dgm:pt modelId="{B7296FE5-1AF5-4A7A-8674-1C2EA47CA026}" type="pres">
      <dgm:prSet presAssocID="{9FDBD70A-4B2D-4C41-AEE3-EF2058718764}" presName="childText" presStyleLbl="conFgAcc1" presStyleIdx="2" presStyleCnt="4">
        <dgm:presLayoutVars>
          <dgm:bulletEnabled val="1"/>
        </dgm:presLayoutVars>
      </dgm:prSet>
      <dgm:spPr/>
    </dgm:pt>
    <dgm:pt modelId="{BD5F03F9-A40B-4ED1-8B21-AB7C64FFBD3F}" type="pres">
      <dgm:prSet presAssocID="{D0C5EC01-F8FB-4781-AC67-843CF3909F0F}" presName="spaceBetweenRectangles" presStyleCnt="0"/>
      <dgm:spPr/>
    </dgm:pt>
    <dgm:pt modelId="{69953133-F66B-470E-A2BD-9C84ED70F178}" type="pres">
      <dgm:prSet presAssocID="{3C494AD0-0537-4F1F-9498-67E4EE38F308}" presName="parentLin" presStyleCnt="0"/>
      <dgm:spPr/>
    </dgm:pt>
    <dgm:pt modelId="{8D309170-6825-435D-B363-ED746E331F06}" type="pres">
      <dgm:prSet presAssocID="{3C494AD0-0537-4F1F-9498-67E4EE38F308}" presName="parentLeftMargin" presStyleLbl="node1" presStyleIdx="2" presStyleCnt="4"/>
      <dgm:spPr/>
    </dgm:pt>
    <dgm:pt modelId="{9B2FFD56-F9B2-494E-A2A6-027F53331AFB}" type="pres">
      <dgm:prSet presAssocID="{3C494AD0-0537-4F1F-9498-67E4EE38F308}" presName="parentText" presStyleLbl="node1" presStyleIdx="3" presStyleCnt="4" custLinFactX="1817" custLinFactNeighborX="100000" custLinFactNeighborY="3495">
        <dgm:presLayoutVars>
          <dgm:chMax val="0"/>
          <dgm:bulletEnabled val="1"/>
        </dgm:presLayoutVars>
      </dgm:prSet>
      <dgm:spPr/>
    </dgm:pt>
    <dgm:pt modelId="{91168C49-0BDA-42E5-B6B3-33962A1A91B5}" type="pres">
      <dgm:prSet presAssocID="{3C494AD0-0537-4F1F-9498-67E4EE38F308}" presName="negativeSpace" presStyleCnt="0"/>
      <dgm:spPr/>
    </dgm:pt>
    <dgm:pt modelId="{A87863D8-4029-464A-B284-1AE5BE45CCBB}" type="pres">
      <dgm:prSet presAssocID="{3C494AD0-0537-4F1F-9498-67E4EE38F308}" presName="childText" presStyleLbl="conFgAcc1" presStyleIdx="3" presStyleCnt="4">
        <dgm:presLayoutVars>
          <dgm:bulletEnabled val="1"/>
        </dgm:presLayoutVars>
      </dgm:prSet>
      <dgm:spPr/>
    </dgm:pt>
  </dgm:ptLst>
  <dgm:cxnLst>
    <dgm:cxn modelId="{7CBC7A01-EDB6-4C16-80FF-D0B6069EA1CF}" srcId="{9C00B696-9BC8-4EA7-AE58-969EBFA99CBC}" destId="{3C494AD0-0537-4F1F-9498-67E4EE38F308}" srcOrd="3" destOrd="0" parTransId="{01CEE858-BF08-4DE3-825A-7C54E6EE21C6}" sibTransId="{63A17462-7C66-4557-A8EC-429DF96D2ACF}"/>
    <dgm:cxn modelId="{D57DD804-CF23-489A-A955-970EF6768C29}" type="presOf" srcId="{9C00B696-9BC8-4EA7-AE58-969EBFA99CBC}" destId="{67BE2941-C118-4995-8F6D-A61F88457853}" srcOrd="0" destOrd="0" presId="urn:microsoft.com/office/officeart/2005/8/layout/list1"/>
    <dgm:cxn modelId="{F737E616-838A-4AB3-B1E7-A18EFB9E9647}" type="presOf" srcId="{3C494AD0-0537-4F1F-9498-67E4EE38F308}" destId="{9B2FFD56-F9B2-494E-A2A6-027F53331AFB}" srcOrd="1" destOrd="0" presId="urn:microsoft.com/office/officeart/2005/8/layout/list1"/>
    <dgm:cxn modelId="{892A0922-37CE-4B46-8A00-79F49AE317D7}" srcId="{7B64E367-46D4-4D8E-9BB9-4A86C548B144}" destId="{485D24F9-3573-438D-9D21-0BF80FFDB123}" srcOrd="0" destOrd="0" parTransId="{83AF29F9-1BFE-4949-8ECC-DEECFAE64E90}" sibTransId="{D4238357-6356-4EF4-A2A3-49F726BA41BE}"/>
    <dgm:cxn modelId="{9E15782C-A117-45E2-9B39-5F10A195F125}" type="presOf" srcId="{7B64E367-46D4-4D8E-9BB9-4A86C548B144}" destId="{77F619B0-DE90-41BF-9682-A1CD68558ADD}" srcOrd="1" destOrd="0" presId="urn:microsoft.com/office/officeart/2005/8/layout/list1"/>
    <dgm:cxn modelId="{AFAD5A32-B3E0-4E8E-ACAE-CF45ED400BDB}" type="presOf" srcId="{485D24F9-3573-438D-9D21-0BF80FFDB123}" destId="{1F11C61E-5DB4-4C14-9E70-CC7DC71DC743}" srcOrd="0" destOrd="0" presId="urn:microsoft.com/office/officeart/2005/8/layout/list1"/>
    <dgm:cxn modelId="{42416E35-CC8C-433E-8B77-B8040F9F1A17}" srcId="{9FDBD70A-4B2D-4C41-AEE3-EF2058718764}" destId="{55D3D90C-B661-41F1-BA97-95C3069D36C7}" srcOrd="0" destOrd="0" parTransId="{FD72B013-AAF0-4F77-A78A-D6A646C270EA}" sibTransId="{72C01C98-05D1-45AC-8DD4-A0AB02B7C52D}"/>
    <dgm:cxn modelId="{E2EB3F38-8C8C-4018-99D1-99117431B018}" type="presOf" srcId="{9FDBD70A-4B2D-4C41-AEE3-EF2058718764}" destId="{71A755C7-857E-42BD-A9BF-C7B3E03AA1E4}" srcOrd="1" destOrd="0" presId="urn:microsoft.com/office/officeart/2005/8/layout/list1"/>
    <dgm:cxn modelId="{ECFFFA39-BF74-44FC-AF9C-D5E29DBA6D59}" srcId="{9C00B696-9BC8-4EA7-AE58-969EBFA99CBC}" destId="{9FDBD70A-4B2D-4C41-AEE3-EF2058718764}" srcOrd="2" destOrd="0" parTransId="{A9BA1988-F223-472E-BD74-35E6476CA12A}" sibTransId="{D0C5EC01-F8FB-4781-AC67-843CF3909F0F}"/>
    <dgm:cxn modelId="{E066F170-B221-449C-870C-32F716C06FCE}" type="presOf" srcId="{4CC269A1-DEA4-4E22-A6EF-34894F7E1DB5}" destId="{A87863D8-4029-464A-B284-1AE5BE45CCBB}" srcOrd="0" destOrd="0" presId="urn:microsoft.com/office/officeart/2005/8/layout/list1"/>
    <dgm:cxn modelId="{780E6152-2293-46D0-85CA-F6B605F93F55}" type="presOf" srcId="{04F2439C-4199-4F3E-9554-0A65727F6D1F}" destId="{8C2B30F6-B3C1-44BD-A117-FFA15A450375}" srcOrd="0" destOrd="0" presId="urn:microsoft.com/office/officeart/2005/8/layout/list1"/>
    <dgm:cxn modelId="{F446A87B-77A5-41C2-BDF9-783582211C01}" type="presOf" srcId="{7B64E367-46D4-4D8E-9BB9-4A86C548B144}" destId="{00769A5B-4EA7-4197-9587-6AF8EE780B5C}" srcOrd="0" destOrd="0" presId="urn:microsoft.com/office/officeart/2005/8/layout/list1"/>
    <dgm:cxn modelId="{555A308C-5102-4002-9DB6-B42DFF12CFE8}" srcId="{04F2439C-4199-4F3E-9554-0A65727F6D1F}" destId="{CDB75786-F72B-493A-9A30-E5CE8926DA57}" srcOrd="0" destOrd="0" parTransId="{DF369456-99E5-48AF-9A0A-A7C0CF0F3869}" sibTransId="{88C8013E-55CA-45F6-A4F2-24CAEDCC2A96}"/>
    <dgm:cxn modelId="{DC4749B6-83DC-40BD-8C93-326835F159B1}" srcId="{3C494AD0-0537-4F1F-9498-67E4EE38F308}" destId="{4CC269A1-DEA4-4E22-A6EF-34894F7E1DB5}" srcOrd="0" destOrd="0" parTransId="{FFAFBFBD-C9B1-4F1D-BE85-E62A78556106}" sibTransId="{DB10A3F6-BE55-4D1E-8B3A-6E2B323A1BAB}"/>
    <dgm:cxn modelId="{846192C0-9A0B-42AC-8E28-E28527026229}" srcId="{9C00B696-9BC8-4EA7-AE58-969EBFA99CBC}" destId="{04F2439C-4199-4F3E-9554-0A65727F6D1F}" srcOrd="0" destOrd="0" parTransId="{5424C475-1137-450A-A891-9210AF972516}" sibTransId="{FDD14DEB-3F44-49AF-8396-7568B849CFFA}"/>
    <dgm:cxn modelId="{6A98E2D2-B149-4C03-889D-E90B33F38172}" type="presOf" srcId="{CDB75786-F72B-493A-9A30-E5CE8926DA57}" destId="{BFDE8684-ADF2-447A-8B71-FE78913AAD89}" srcOrd="0" destOrd="0" presId="urn:microsoft.com/office/officeart/2005/8/layout/list1"/>
    <dgm:cxn modelId="{A2C5A8DD-DE02-4229-A68A-88E5E5671E31}" srcId="{9C00B696-9BC8-4EA7-AE58-969EBFA99CBC}" destId="{7B64E367-46D4-4D8E-9BB9-4A86C548B144}" srcOrd="1" destOrd="0" parTransId="{8F74914C-04EB-4E57-AD91-0A34B5B8E74B}" sibTransId="{1D2F0C6E-97FA-4780-800F-21FDED74AE94}"/>
    <dgm:cxn modelId="{02D5CBE8-AA02-458E-9A42-16AB07D844DB}" type="presOf" srcId="{04F2439C-4199-4F3E-9554-0A65727F6D1F}" destId="{D579E836-24D9-4991-AFFB-4EC70816C4C6}" srcOrd="1" destOrd="0" presId="urn:microsoft.com/office/officeart/2005/8/layout/list1"/>
    <dgm:cxn modelId="{48C605F0-E0AD-479F-8565-08F605B80AED}" type="presOf" srcId="{9FDBD70A-4B2D-4C41-AEE3-EF2058718764}" destId="{B3441EB8-5375-40DA-B712-93BC0A295D14}" srcOrd="0" destOrd="0" presId="urn:microsoft.com/office/officeart/2005/8/layout/list1"/>
    <dgm:cxn modelId="{D36F05FA-E511-4EA8-940F-B6E6055BDF90}" type="presOf" srcId="{3C494AD0-0537-4F1F-9498-67E4EE38F308}" destId="{8D309170-6825-435D-B363-ED746E331F06}" srcOrd="0" destOrd="0" presId="urn:microsoft.com/office/officeart/2005/8/layout/list1"/>
    <dgm:cxn modelId="{959E88FA-4C23-409A-8607-827C78BD16B6}" type="presOf" srcId="{55D3D90C-B661-41F1-BA97-95C3069D36C7}" destId="{B7296FE5-1AF5-4A7A-8674-1C2EA47CA026}" srcOrd="0" destOrd="0" presId="urn:microsoft.com/office/officeart/2005/8/layout/list1"/>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 modelId="{DEAB515F-A6CE-4FAB-90DF-D9655D3BBEFC}" type="presParOf" srcId="{67BE2941-C118-4995-8F6D-A61F88457853}" destId="{916D3D56-D464-4F8A-AC68-627A2557AA96}" srcOrd="3" destOrd="0" presId="urn:microsoft.com/office/officeart/2005/8/layout/list1"/>
    <dgm:cxn modelId="{83C3CB1F-CAA1-4EF0-8817-2BA0B4D4B214}" type="presParOf" srcId="{67BE2941-C118-4995-8F6D-A61F88457853}" destId="{57D070F4-34EE-4ED2-B8DF-75959E2C679C}" srcOrd="4" destOrd="0" presId="urn:microsoft.com/office/officeart/2005/8/layout/list1"/>
    <dgm:cxn modelId="{1FE2999E-96A2-4C6C-8A70-8D1D0D63709A}" type="presParOf" srcId="{57D070F4-34EE-4ED2-B8DF-75959E2C679C}" destId="{00769A5B-4EA7-4197-9587-6AF8EE780B5C}" srcOrd="0" destOrd="0" presId="urn:microsoft.com/office/officeart/2005/8/layout/list1"/>
    <dgm:cxn modelId="{0860DED9-56FA-4ED8-87F8-D1D05A68C2BA}" type="presParOf" srcId="{57D070F4-34EE-4ED2-B8DF-75959E2C679C}" destId="{77F619B0-DE90-41BF-9682-A1CD68558ADD}" srcOrd="1" destOrd="0" presId="urn:microsoft.com/office/officeart/2005/8/layout/list1"/>
    <dgm:cxn modelId="{54A33E1F-50E6-41CA-B03C-86CEA3C618AB}" type="presParOf" srcId="{67BE2941-C118-4995-8F6D-A61F88457853}" destId="{90AC29AE-E96B-4253-8994-04137287CF4E}" srcOrd="5" destOrd="0" presId="urn:microsoft.com/office/officeart/2005/8/layout/list1"/>
    <dgm:cxn modelId="{36865AB4-5E66-4384-963D-0B1D0FCE751E}" type="presParOf" srcId="{67BE2941-C118-4995-8F6D-A61F88457853}" destId="{1F11C61E-5DB4-4C14-9E70-CC7DC71DC743}" srcOrd="6" destOrd="0" presId="urn:microsoft.com/office/officeart/2005/8/layout/list1"/>
    <dgm:cxn modelId="{8572AAEF-3F20-4365-B3CC-E51857688151}" type="presParOf" srcId="{67BE2941-C118-4995-8F6D-A61F88457853}" destId="{0C3CE1B6-2806-4F51-8F28-740ECF79B12F}" srcOrd="7" destOrd="0" presId="urn:microsoft.com/office/officeart/2005/8/layout/list1"/>
    <dgm:cxn modelId="{8B0FF12D-0F73-4062-9F4D-1E295A436D8F}" type="presParOf" srcId="{67BE2941-C118-4995-8F6D-A61F88457853}" destId="{C32EB9EE-2FB4-4834-BD0C-DA7EB8C387E2}" srcOrd="8" destOrd="0" presId="urn:microsoft.com/office/officeart/2005/8/layout/list1"/>
    <dgm:cxn modelId="{53DAC45C-D7A1-4195-A90D-E85CFFD876EC}" type="presParOf" srcId="{C32EB9EE-2FB4-4834-BD0C-DA7EB8C387E2}" destId="{B3441EB8-5375-40DA-B712-93BC0A295D14}" srcOrd="0" destOrd="0" presId="urn:microsoft.com/office/officeart/2005/8/layout/list1"/>
    <dgm:cxn modelId="{410ADA3E-F118-49A6-B566-E05F1496B008}" type="presParOf" srcId="{C32EB9EE-2FB4-4834-BD0C-DA7EB8C387E2}" destId="{71A755C7-857E-42BD-A9BF-C7B3E03AA1E4}" srcOrd="1" destOrd="0" presId="urn:microsoft.com/office/officeart/2005/8/layout/list1"/>
    <dgm:cxn modelId="{109418FF-B361-4017-9E49-6B1C4B5FA34A}" type="presParOf" srcId="{67BE2941-C118-4995-8F6D-A61F88457853}" destId="{D923CC1C-FB14-4EC8-B00F-AFB220C539E1}" srcOrd="9" destOrd="0" presId="urn:microsoft.com/office/officeart/2005/8/layout/list1"/>
    <dgm:cxn modelId="{6391AE82-9E35-476E-9BDF-B4A04857A530}" type="presParOf" srcId="{67BE2941-C118-4995-8F6D-A61F88457853}" destId="{B7296FE5-1AF5-4A7A-8674-1C2EA47CA026}" srcOrd="10" destOrd="0" presId="urn:microsoft.com/office/officeart/2005/8/layout/list1"/>
    <dgm:cxn modelId="{476700E7-76D1-439F-95CD-DCBD5A4D41FD}" type="presParOf" srcId="{67BE2941-C118-4995-8F6D-A61F88457853}" destId="{BD5F03F9-A40B-4ED1-8B21-AB7C64FFBD3F}" srcOrd="11" destOrd="0" presId="urn:microsoft.com/office/officeart/2005/8/layout/list1"/>
    <dgm:cxn modelId="{4A52019F-EB45-4458-8E3E-6BFB46B22CC1}" type="presParOf" srcId="{67BE2941-C118-4995-8F6D-A61F88457853}" destId="{69953133-F66B-470E-A2BD-9C84ED70F178}" srcOrd="12" destOrd="0" presId="urn:microsoft.com/office/officeart/2005/8/layout/list1"/>
    <dgm:cxn modelId="{6B7A0D2C-9861-4AB3-A088-67C7B1981A5D}" type="presParOf" srcId="{69953133-F66B-470E-A2BD-9C84ED70F178}" destId="{8D309170-6825-435D-B363-ED746E331F06}" srcOrd="0" destOrd="0" presId="urn:microsoft.com/office/officeart/2005/8/layout/list1"/>
    <dgm:cxn modelId="{CF0409B3-8031-423F-B996-BFF713786335}" type="presParOf" srcId="{69953133-F66B-470E-A2BD-9C84ED70F178}" destId="{9B2FFD56-F9B2-494E-A2A6-027F53331AFB}" srcOrd="1" destOrd="0" presId="urn:microsoft.com/office/officeart/2005/8/layout/list1"/>
    <dgm:cxn modelId="{F0176326-3201-4321-9E80-9F0B3C125223}" type="presParOf" srcId="{67BE2941-C118-4995-8F6D-A61F88457853}" destId="{91168C49-0BDA-42E5-B6B3-33962A1A91B5}" srcOrd="13" destOrd="0" presId="urn:microsoft.com/office/officeart/2005/8/layout/list1"/>
    <dgm:cxn modelId="{D2DAB100-14A5-4609-85A7-F5E83FF8816B}" type="presParOf" srcId="{67BE2941-C118-4995-8F6D-A61F88457853}" destId="{A87863D8-4029-464A-B284-1AE5BE45CCB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4F2439C-4199-4F3E-9554-0A65727F6D1F}">
      <dgm:prSet phldrT="[Text]" custT="1"/>
      <dgm:spPr/>
      <dgm:t>
        <a:bodyPr/>
        <a:lstStyle/>
        <a:p>
          <a:pPr algn="ctr"/>
          <a:r>
            <a:rPr lang="en-US" sz="900" b="1" dirty="0">
              <a:effectLst>
                <a:outerShdw blurRad="38100" dist="38100" dir="2700000" algn="tl">
                  <a:srgbClr val="000000">
                    <a:alpha val="43137"/>
                  </a:srgbClr>
                </a:outerShdw>
              </a:effectLst>
            </a:rPr>
            <a:t>Data Center Redundancy</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F4321F93-3217-491E-965B-B7B7BEA74E7D}">
      <dgm:prSet phldrT="[Text]" custT="1"/>
      <dgm:spPr/>
      <dgm:t>
        <a:bodyPr/>
        <a:lstStyle/>
        <a:p>
          <a:pPr algn="l"/>
          <a:r>
            <a:rPr lang="en-US" sz="800" b="1" dirty="0">
              <a:effectLst>
                <a:outerShdw blurRad="38100" dist="38100" dir="2700000" algn="tl">
                  <a:srgbClr val="000000">
                    <a:alpha val="43137"/>
                  </a:srgbClr>
                </a:outerShdw>
              </a:effectLst>
            </a:rPr>
            <a:t>N+ Levels</a:t>
          </a:r>
        </a:p>
      </dgm:t>
    </dgm:pt>
    <dgm:pt modelId="{661AF7AF-F286-4810-B624-2D1B39FD72FE}" type="parTrans" cxnId="{1B2C872A-C98A-4649-89F8-D356544F6A5F}">
      <dgm:prSet/>
      <dgm:spPr/>
      <dgm:t>
        <a:bodyPr/>
        <a:lstStyle/>
        <a:p>
          <a:endParaRPr lang="en-US"/>
        </a:p>
      </dgm:t>
    </dgm:pt>
    <dgm:pt modelId="{A32551F4-DC0C-40E1-85C3-924D6E29BDB0}" type="sibTrans" cxnId="{1B2C872A-C98A-4649-89F8-D356544F6A5F}">
      <dgm:prSet/>
      <dgm:spPr/>
      <dgm:t>
        <a:bodyPr/>
        <a:lstStyle/>
        <a:p>
          <a:endParaRPr lang="en-US"/>
        </a:p>
      </dgm:t>
    </dgm:pt>
    <dgm:pt modelId="{01927571-98E8-41B0-BEBF-6AEFA2CAB022}">
      <dgm:prSet phldrT="[Text]" custT="1"/>
      <dgm:spPr/>
      <dgm:t>
        <a:bodyPr/>
        <a:lstStyle/>
        <a:p>
          <a:pPr algn="l"/>
          <a:r>
            <a:rPr lang="en-US" sz="800" b="1" dirty="0">
              <a:effectLst>
                <a:outerShdw blurRad="38100" dist="38100" dir="2700000" algn="tl">
                  <a:srgbClr val="000000">
                    <a:alpha val="43137"/>
                  </a:srgbClr>
                </a:outerShdw>
              </a:effectLst>
            </a:rPr>
            <a:t>N+1</a:t>
          </a:r>
        </a:p>
      </dgm:t>
    </dgm:pt>
    <dgm:pt modelId="{60CD477E-0E39-4D53-9509-CAB8BD15F37D}" type="parTrans" cxnId="{0D9FE8BE-6DCC-46C8-99B0-BB4CED91C000}">
      <dgm:prSet/>
      <dgm:spPr/>
      <dgm:t>
        <a:bodyPr/>
        <a:lstStyle/>
        <a:p>
          <a:endParaRPr lang="en-US"/>
        </a:p>
      </dgm:t>
    </dgm:pt>
    <dgm:pt modelId="{D2A05A2C-C8D9-4F5E-BE73-CF41FC2C33F6}" type="sibTrans" cxnId="{0D9FE8BE-6DCC-46C8-99B0-BB4CED91C000}">
      <dgm:prSet/>
      <dgm:spPr/>
      <dgm:t>
        <a:bodyPr/>
        <a:lstStyle/>
        <a:p>
          <a:endParaRPr lang="en-US"/>
        </a:p>
      </dgm:t>
    </dgm:pt>
    <dgm:pt modelId="{737841B0-82A1-40B1-A6EC-E8C3358291A0}">
      <dgm:prSet phldrT="[Text]" custT="1"/>
      <dgm:spPr/>
      <dgm:t>
        <a:bodyPr/>
        <a:lstStyle/>
        <a:p>
          <a:pPr algn="l"/>
          <a:r>
            <a:rPr lang="en-US" sz="800" b="1" dirty="0">
              <a:effectLst>
                <a:outerShdw blurRad="38100" dist="38100" dir="2700000" algn="tl">
                  <a:srgbClr val="000000">
                    <a:alpha val="43137"/>
                  </a:srgbClr>
                </a:outerShdw>
              </a:effectLst>
            </a:rPr>
            <a:t>N+2</a:t>
          </a:r>
        </a:p>
      </dgm:t>
    </dgm:pt>
    <dgm:pt modelId="{FD675AAB-0A59-4DA3-B029-9F61D6B54127}" type="parTrans" cxnId="{F35B83BC-A97C-4CBE-ADF6-94E5F574CDE1}">
      <dgm:prSet/>
      <dgm:spPr/>
      <dgm:t>
        <a:bodyPr/>
        <a:lstStyle/>
        <a:p>
          <a:endParaRPr lang="en-US"/>
        </a:p>
      </dgm:t>
    </dgm:pt>
    <dgm:pt modelId="{58A00226-9067-4CB8-9D91-E9145766CC18}" type="sibTrans" cxnId="{F35B83BC-A97C-4CBE-ADF6-94E5F574CDE1}">
      <dgm:prSet/>
      <dgm:spPr/>
      <dgm:t>
        <a:bodyPr/>
        <a:lstStyle/>
        <a:p>
          <a:endParaRPr lang="en-US"/>
        </a:p>
      </dgm:t>
    </dgm:pt>
    <dgm:pt modelId="{43293485-6F1E-4ABF-8A24-FED574F54DFD}">
      <dgm:prSet phldrT="[Text]" custT="1"/>
      <dgm:spPr/>
      <dgm:t>
        <a:bodyPr/>
        <a:lstStyle/>
        <a:p>
          <a:pPr algn="l"/>
          <a:r>
            <a:rPr lang="en-US" sz="800" b="1" dirty="0">
              <a:effectLst>
                <a:outerShdw blurRad="38100" dist="38100" dir="2700000" algn="tl">
                  <a:srgbClr val="000000">
                    <a:alpha val="43137"/>
                  </a:srgbClr>
                </a:outerShdw>
              </a:effectLst>
            </a:rPr>
            <a:t>N+3</a:t>
          </a:r>
        </a:p>
      </dgm:t>
    </dgm:pt>
    <dgm:pt modelId="{F7AB9462-2CD5-4960-B4DA-DDE63C2B4CE0}" type="parTrans" cxnId="{F8054805-D75D-4BA7-9BA1-3C01171555DC}">
      <dgm:prSet/>
      <dgm:spPr/>
      <dgm:t>
        <a:bodyPr/>
        <a:lstStyle/>
        <a:p>
          <a:endParaRPr lang="en-US"/>
        </a:p>
      </dgm:t>
    </dgm:pt>
    <dgm:pt modelId="{AABD1AFC-EF03-496D-9003-626110840D14}" type="sibTrans" cxnId="{F8054805-D75D-4BA7-9BA1-3C01171555DC}">
      <dgm:prSet/>
      <dgm:spPr/>
      <dgm:t>
        <a:bodyPr/>
        <a:lstStyle/>
        <a:p>
          <a:endParaRPr lang="en-US"/>
        </a:p>
      </dgm:t>
    </dgm:pt>
    <dgm:pt modelId="{50158F84-1823-4FC1-9B05-5452B6DBAEBB}">
      <dgm:prSet phldrT="[Text]" custT="1"/>
      <dgm:spPr/>
      <dgm:t>
        <a:bodyPr/>
        <a:lstStyle/>
        <a:p>
          <a:pPr algn="l"/>
          <a:r>
            <a:rPr lang="en-US" sz="800" b="1" dirty="0">
              <a:effectLst>
                <a:outerShdw blurRad="38100" dist="38100" dir="2700000" algn="tl">
                  <a:srgbClr val="000000">
                    <a:alpha val="43137"/>
                  </a:srgbClr>
                </a:outerShdw>
              </a:effectLst>
            </a:rPr>
            <a:t>N+4</a:t>
          </a:r>
        </a:p>
      </dgm:t>
    </dgm:pt>
    <dgm:pt modelId="{DC8CB40D-B17B-4FFD-9C95-B4A274CF94E8}" type="parTrans" cxnId="{D0CCD2AB-338A-4E23-A70C-DC5C5D8A8EC3}">
      <dgm:prSet/>
      <dgm:spPr/>
      <dgm:t>
        <a:bodyPr/>
        <a:lstStyle/>
        <a:p>
          <a:endParaRPr lang="en-US"/>
        </a:p>
      </dgm:t>
    </dgm:pt>
    <dgm:pt modelId="{8A34B207-AE6C-46B3-9CD7-E759ED432B0A}" type="sibTrans" cxnId="{D0CCD2AB-338A-4E23-A70C-DC5C5D8A8EC3}">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1"/>
      <dgm:spPr/>
    </dgm:pt>
    <dgm:pt modelId="{D579E836-24D9-4991-AFFB-4EC70816C4C6}" type="pres">
      <dgm:prSet presAssocID="{04F2439C-4199-4F3E-9554-0A65727F6D1F}" presName="parentText" presStyleLbl="node1" presStyleIdx="0" presStyleCnt="1" custScaleX="132114" custScaleY="12709" custLinFactNeighborX="-12531" custLinFactNeighborY="-18666">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1" custScaleY="41306" custLinFactNeighborX="663" custLinFactNeighborY="59190">
        <dgm:presLayoutVars>
          <dgm:bulletEnabled val="1"/>
        </dgm:presLayoutVars>
      </dgm:prSet>
      <dgm:spPr/>
    </dgm:pt>
  </dgm:ptLst>
  <dgm:cxnLst>
    <dgm:cxn modelId="{D57DD804-CF23-489A-A955-970EF6768C29}" type="presOf" srcId="{9C00B696-9BC8-4EA7-AE58-969EBFA99CBC}" destId="{67BE2941-C118-4995-8F6D-A61F88457853}" srcOrd="0" destOrd="0" presId="urn:microsoft.com/office/officeart/2005/8/layout/list1"/>
    <dgm:cxn modelId="{F8054805-D75D-4BA7-9BA1-3C01171555DC}" srcId="{04F2439C-4199-4F3E-9554-0A65727F6D1F}" destId="{43293485-6F1E-4ABF-8A24-FED574F54DFD}" srcOrd="3" destOrd="0" parTransId="{F7AB9462-2CD5-4960-B4DA-DDE63C2B4CE0}" sibTransId="{AABD1AFC-EF03-496D-9003-626110840D14}"/>
    <dgm:cxn modelId="{217B3C1B-6398-4388-ADEC-72AC9E5CB58C}" type="presOf" srcId="{01927571-98E8-41B0-BEBF-6AEFA2CAB022}" destId="{BFDE8684-ADF2-447A-8B71-FE78913AAD89}" srcOrd="0" destOrd="1" presId="urn:microsoft.com/office/officeart/2005/8/layout/list1"/>
    <dgm:cxn modelId="{1B2C872A-C98A-4649-89F8-D356544F6A5F}" srcId="{04F2439C-4199-4F3E-9554-0A65727F6D1F}" destId="{F4321F93-3217-491E-965B-B7B7BEA74E7D}" srcOrd="0" destOrd="0" parTransId="{661AF7AF-F286-4810-B624-2D1B39FD72FE}" sibTransId="{A32551F4-DC0C-40E1-85C3-924D6E29BDB0}"/>
    <dgm:cxn modelId="{303EE939-026B-4909-A4F1-7287A611BB46}" type="presOf" srcId="{737841B0-82A1-40B1-A6EC-E8C3358291A0}" destId="{BFDE8684-ADF2-447A-8B71-FE78913AAD89}" srcOrd="0" destOrd="2" presId="urn:microsoft.com/office/officeart/2005/8/layout/list1"/>
    <dgm:cxn modelId="{F92CDA6F-2DA4-434A-8771-13CB7387D92A}" type="presOf" srcId="{F4321F93-3217-491E-965B-B7B7BEA74E7D}" destId="{BFDE8684-ADF2-447A-8B71-FE78913AAD89}" srcOrd="0" destOrd="0" presId="urn:microsoft.com/office/officeart/2005/8/layout/list1"/>
    <dgm:cxn modelId="{780E6152-2293-46D0-85CA-F6B605F93F55}" type="presOf" srcId="{04F2439C-4199-4F3E-9554-0A65727F6D1F}" destId="{8C2B30F6-B3C1-44BD-A117-FFA15A450375}" srcOrd="0" destOrd="0" presId="urn:microsoft.com/office/officeart/2005/8/layout/list1"/>
    <dgm:cxn modelId="{0971BB91-82E1-414B-A122-1BF769B29B5E}" type="presOf" srcId="{43293485-6F1E-4ABF-8A24-FED574F54DFD}" destId="{BFDE8684-ADF2-447A-8B71-FE78913AAD89}" srcOrd="0" destOrd="3" presId="urn:microsoft.com/office/officeart/2005/8/layout/list1"/>
    <dgm:cxn modelId="{D0CCD2AB-338A-4E23-A70C-DC5C5D8A8EC3}" srcId="{04F2439C-4199-4F3E-9554-0A65727F6D1F}" destId="{50158F84-1823-4FC1-9B05-5452B6DBAEBB}" srcOrd="4" destOrd="0" parTransId="{DC8CB40D-B17B-4FFD-9C95-B4A274CF94E8}" sibTransId="{8A34B207-AE6C-46B3-9CD7-E759ED432B0A}"/>
    <dgm:cxn modelId="{F35B83BC-A97C-4CBE-ADF6-94E5F574CDE1}" srcId="{04F2439C-4199-4F3E-9554-0A65727F6D1F}" destId="{737841B0-82A1-40B1-A6EC-E8C3358291A0}" srcOrd="2" destOrd="0" parTransId="{FD675AAB-0A59-4DA3-B029-9F61D6B54127}" sibTransId="{58A00226-9067-4CB8-9D91-E9145766CC18}"/>
    <dgm:cxn modelId="{0D9FE8BE-6DCC-46C8-99B0-BB4CED91C000}" srcId="{04F2439C-4199-4F3E-9554-0A65727F6D1F}" destId="{01927571-98E8-41B0-BEBF-6AEFA2CAB022}" srcOrd="1" destOrd="0" parTransId="{60CD477E-0E39-4D53-9509-CAB8BD15F37D}" sibTransId="{D2A05A2C-C8D9-4F5E-BE73-CF41FC2C33F6}"/>
    <dgm:cxn modelId="{846192C0-9A0B-42AC-8E28-E28527026229}" srcId="{9C00B696-9BC8-4EA7-AE58-969EBFA99CBC}" destId="{04F2439C-4199-4F3E-9554-0A65727F6D1F}" srcOrd="0" destOrd="0" parTransId="{5424C475-1137-450A-A891-9210AF972516}" sibTransId="{FDD14DEB-3F44-49AF-8396-7568B849CFFA}"/>
    <dgm:cxn modelId="{02D5CBE8-AA02-458E-9A42-16AB07D844DB}" type="presOf" srcId="{04F2439C-4199-4F3E-9554-0A65727F6D1F}" destId="{D579E836-24D9-4991-AFFB-4EC70816C4C6}" srcOrd="1" destOrd="0" presId="urn:microsoft.com/office/officeart/2005/8/layout/list1"/>
    <dgm:cxn modelId="{6B2296F1-F349-48D0-9AF3-4A029CEF48A0}" type="presOf" srcId="{50158F84-1823-4FC1-9B05-5452B6DBAEBB}" destId="{BFDE8684-ADF2-447A-8B71-FE78913AAD89}" srcOrd="0" destOrd="4" presId="urn:microsoft.com/office/officeart/2005/8/layout/list1"/>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6F7ED6-4FF7-40CA-976B-022CFCA3763D}" type="doc">
      <dgm:prSet loTypeId="urn:microsoft.com/office/officeart/2005/8/layout/vList6" loCatId="list" qsTypeId="urn:microsoft.com/office/officeart/2005/8/quickstyle/3d6" qsCatId="3D" csTypeId="urn:microsoft.com/office/officeart/2005/8/colors/accent1_2" csCatId="accent1" phldr="1"/>
      <dgm:spPr/>
      <dgm:t>
        <a:bodyPr/>
        <a:lstStyle/>
        <a:p>
          <a:endParaRPr lang="en-US"/>
        </a:p>
      </dgm:t>
    </dgm:pt>
    <dgm:pt modelId="{56AEF1B4-7BB3-42D6-A2B3-99F4F905FDE6}">
      <dgm:prSet phldrT="[Text]" custT="1"/>
      <dgm:spPr/>
      <dgm:t>
        <a:bodyPr/>
        <a:lstStyle/>
        <a:p>
          <a:pPr algn="ctr"/>
          <a:r>
            <a:rPr lang="en-US" sz="2400" b="1" dirty="0">
              <a:effectLst>
                <a:outerShdw blurRad="38100" dist="38100" dir="2700000" algn="tl">
                  <a:srgbClr val="000000">
                    <a:alpha val="43137"/>
                  </a:srgbClr>
                </a:outerShdw>
              </a:effectLst>
            </a:rPr>
            <a:t>Location: Nashville, TN</a:t>
          </a:r>
        </a:p>
      </dgm:t>
    </dgm:pt>
    <dgm:pt modelId="{3C1ACA1C-0495-4678-862E-FDC077FEE3F4}" type="parTrans" cxnId="{FA213D27-EB2A-48C5-BFD5-11F251899B70}">
      <dgm:prSet/>
      <dgm:spPr/>
      <dgm:t>
        <a:bodyPr/>
        <a:lstStyle/>
        <a:p>
          <a:endParaRPr lang="en-US"/>
        </a:p>
      </dgm:t>
    </dgm:pt>
    <dgm:pt modelId="{AF194F21-3640-40F7-B7A5-398EF0761536}" type="sibTrans" cxnId="{FA213D27-EB2A-48C5-BFD5-11F251899B70}">
      <dgm:prSet/>
      <dgm:spPr/>
      <dgm:t>
        <a:bodyPr/>
        <a:lstStyle/>
        <a:p>
          <a:endParaRPr lang="en-US"/>
        </a:p>
      </dgm:t>
    </dgm:pt>
    <dgm:pt modelId="{D896AE39-5217-4B50-AC13-F6155E145DD0}">
      <dgm:prSet phldrT="[Text]" custT="1"/>
      <dgm:spPr>
        <a:blipFill rotWithShape="0">
          <a:blip xmlns:r="http://schemas.openxmlformats.org/officeDocument/2006/relationships" r:embed="rId1"/>
          <a:tile tx="0" ty="0" sx="100000" sy="100000" flip="none" algn="tl"/>
        </a:blipFill>
      </dgm:spPr>
      <dgm:t>
        <a:bodyPr/>
        <a:lstStyle/>
        <a:p>
          <a:pPr algn="ctr">
            <a:spcAft>
              <a:spcPts val="0"/>
            </a:spcAft>
          </a:pPr>
          <a:r>
            <a:rPr lang="en-US" sz="2800" b="1" dirty="0">
              <a:ln/>
              <a:effectLst>
                <a:outerShdw blurRad="38100" dist="38100" dir="2700000" algn="tl">
                  <a:srgbClr val="000000">
                    <a:alpha val="43137"/>
                  </a:srgbClr>
                </a:outerShdw>
              </a:effectLst>
            </a:rPr>
            <a:t>Nashville, TN </a:t>
          </a:r>
        </a:p>
        <a:p>
          <a:pPr algn="ctr">
            <a:spcAft>
              <a:spcPts val="0"/>
            </a:spcAft>
          </a:pPr>
          <a:r>
            <a:rPr lang="en-US" sz="3600" b="1" dirty="0">
              <a:ln/>
              <a:solidFill>
                <a:srgbClr val="FF0000"/>
              </a:solidFill>
              <a:effectLst>
                <a:outerShdw blurRad="38100" dist="38100" dir="2700000" algn="tl">
                  <a:srgbClr val="000000">
                    <a:alpha val="43137"/>
                  </a:srgbClr>
                </a:outerShdw>
              </a:effectLst>
            </a:rPr>
            <a:t>U</a:t>
          </a:r>
          <a:r>
            <a:rPr lang="en-US" sz="3600" b="1" dirty="0">
              <a:ln/>
              <a:effectLst>
                <a:outerShdw blurRad="38100" dist="38100" dir="2700000" algn="tl">
                  <a:srgbClr val="000000">
                    <a:alpha val="43137"/>
                  </a:srgbClr>
                </a:outerShdw>
              </a:effectLst>
            </a:rPr>
            <a:t>S</a:t>
          </a:r>
          <a:r>
            <a:rPr lang="en-US" sz="3600" b="1" dirty="0">
              <a:ln/>
              <a:solidFill>
                <a:srgbClr val="002060"/>
              </a:solidFill>
              <a:effectLst>
                <a:outerShdw blurRad="38100" dist="38100" dir="2700000" algn="tl">
                  <a:srgbClr val="000000">
                    <a:alpha val="43137"/>
                  </a:srgbClr>
                </a:outerShdw>
              </a:effectLst>
            </a:rPr>
            <a:t>A</a:t>
          </a:r>
        </a:p>
      </dgm:t>
    </dgm:pt>
    <dgm:pt modelId="{F4D359A0-52F7-447B-91E8-767BBECF3D74}" type="parTrans" cxnId="{6AA475BA-C6BC-4DB1-9DDA-C04A159FEFE8}">
      <dgm:prSet/>
      <dgm:spPr/>
      <dgm:t>
        <a:bodyPr/>
        <a:lstStyle/>
        <a:p>
          <a:endParaRPr lang="en-US"/>
        </a:p>
      </dgm:t>
    </dgm:pt>
    <dgm:pt modelId="{5DECA117-9A78-4CAE-AB8D-06D35CB49170}" type="sibTrans" cxnId="{6AA475BA-C6BC-4DB1-9DDA-C04A159FEFE8}">
      <dgm:prSet/>
      <dgm:spPr/>
      <dgm:t>
        <a:bodyPr/>
        <a:lstStyle/>
        <a:p>
          <a:endParaRPr lang="en-US"/>
        </a:p>
      </dgm:t>
    </dgm:pt>
    <dgm:pt modelId="{27797011-AB86-47D4-B70F-0EFA66404F1F}">
      <dgm:prSet phldrT="[Text]" custT="1"/>
      <dgm:spPr/>
      <dgm:t>
        <a:bodyPr/>
        <a:lstStyle/>
        <a:p>
          <a:pPr algn="ctr">
            <a:spcAft>
              <a:spcPts val="0"/>
            </a:spcAft>
          </a:pPr>
          <a:r>
            <a:rPr lang="en-US" sz="2000" b="1" dirty="0">
              <a:effectLst>
                <a:outerShdw blurRad="38100" dist="38100" dir="2700000" algn="tl">
                  <a:srgbClr val="000000">
                    <a:alpha val="43137"/>
                  </a:srgbClr>
                </a:outerShdw>
              </a:effectLst>
            </a:rPr>
            <a:t>Manufacture of VFD Accessories and Engineered Solutions</a:t>
          </a:r>
        </a:p>
      </dgm:t>
    </dgm:pt>
    <dgm:pt modelId="{921B7AEE-04B5-4E7A-83FF-18B3AFE3F768}" type="parTrans" cxnId="{8C755F0A-8FA1-408A-9E25-3DB15900CD52}">
      <dgm:prSet/>
      <dgm:spPr/>
      <dgm:t>
        <a:bodyPr/>
        <a:lstStyle/>
        <a:p>
          <a:endParaRPr lang="en-US"/>
        </a:p>
      </dgm:t>
    </dgm:pt>
    <dgm:pt modelId="{20FA0F18-A029-430C-9B31-297927B6985F}" type="sibTrans" cxnId="{8C755F0A-8FA1-408A-9E25-3DB15900CD52}">
      <dgm:prSet/>
      <dgm:spPr/>
      <dgm:t>
        <a:bodyPr/>
        <a:lstStyle/>
        <a:p>
          <a:endParaRPr lang="en-US"/>
        </a:p>
      </dgm:t>
    </dgm:pt>
    <dgm:pt modelId="{2FEEFF21-9954-4903-9576-2D3841D40404}">
      <dgm:prSet phldrT="[Text]" custT="1"/>
      <dgm:spPr/>
      <dgm:t>
        <a:bodyPr/>
        <a:lstStyle/>
        <a:p>
          <a:pPr algn="ctr">
            <a:spcAft>
              <a:spcPts val="0"/>
            </a:spcAft>
          </a:pPr>
          <a:r>
            <a:rPr lang="en-US" sz="1600" b="1">
              <a:ln/>
              <a:effectLst>
                <a:outerShdw blurRad="38100" dist="38100" dir="2700000" algn="tl">
                  <a:srgbClr val="000000">
                    <a:alpha val="43137"/>
                  </a:srgbClr>
                </a:outerShdw>
              </a:effectLst>
            </a:rPr>
            <a:t>All Products Designed by</a:t>
          </a:r>
        </a:p>
        <a:p>
          <a:pPr algn="ctr">
            <a:spcAft>
              <a:spcPts val="0"/>
            </a:spcAft>
          </a:pPr>
          <a:r>
            <a:rPr lang="en-US" sz="2400" b="1">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Bonitron Inc. </a:t>
          </a:r>
          <a:r>
            <a:rPr lang="en-US" sz="2400" b="1">
              <a:ln/>
              <a:blipFill>
                <a:blip xmlns:r="http://schemas.openxmlformats.org/officeDocument/2006/relationships" r:embed="rId2"/>
                <a:tile tx="0" ty="0" sx="100000" sy="100000" flip="none" algn="tl"/>
              </a:blipFill>
              <a:effectLst>
                <a:outerShdw blurRad="38100" dist="38100" dir="2700000" algn="tl">
                  <a:srgbClr val="000000">
                    <a:alpha val="43137"/>
                  </a:srgbClr>
                </a:outerShdw>
              </a:effectLst>
            </a:rPr>
            <a:t>Engineering</a:t>
          </a:r>
          <a:r>
            <a:rPr lang="en-US" sz="2400" b="1">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a:t>
          </a:r>
          <a:endParaRPr lang="en-US" sz="2000" b="1" dirty="0">
            <a:effectLst>
              <a:outerShdw blurRad="38100" dist="38100" dir="2700000" algn="tl">
                <a:srgbClr val="000000">
                  <a:alpha val="43137"/>
                </a:srgbClr>
              </a:outerShdw>
            </a:effectLst>
          </a:endParaRPr>
        </a:p>
      </dgm:t>
    </dgm:pt>
    <dgm:pt modelId="{0C756CA0-58D9-48B5-91A8-A87D2B666773}" type="parTrans" cxnId="{13FEAEDB-7038-4233-8E15-1692E5E06C94}">
      <dgm:prSet/>
      <dgm:spPr/>
      <dgm:t>
        <a:bodyPr/>
        <a:lstStyle/>
        <a:p>
          <a:endParaRPr lang="en-US"/>
        </a:p>
      </dgm:t>
    </dgm:pt>
    <dgm:pt modelId="{0849705F-1A74-44A3-99D2-E4A702A24CC4}" type="sibTrans" cxnId="{13FEAEDB-7038-4233-8E15-1692E5E06C94}">
      <dgm:prSet/>
      <dgm:spPr/>
      <dgm:t>
        <a:bodyPr/>
        <a:lstStyle/>
        <a:p>
          <a:endParaRPr lang="en-US"/>
        </a:p>
      </dgm:t>
    </dgm:pt>
    <dgm:pt modelId="{4CB4E7D8-60A7-47E0-A4DC-A0EAA6E03D56}" type="pres">
      <dgm:prSet presAssocID="{CE6F7ED6-4FF7-40CA-976B-022CFCA3763D}" presName="Name0" presStyleCnt="0">
        <dgm:presLayoutVars>
          <dgm:dir/>
          <dgm:animLvl val="lvl"/>
          <dgm:resizeHandles/>
        </dgm:presLayoutVars>
      </dgm:prSet>
      <dgm:spPr/>
    </dgm:pt>
    <dgm:pt modelId="{B6C5FEFE-EFFA-4259-8D5B-54C29AC66139}" type="pres">
      <dgm:prSet presAssocID="{56AEF1B4-7BB3-42D6-A2B3-99F4F905FDE6}" presName="linNode" presStyleCnt="0"/>
      <dgm:spPr/>
    </dgm:pt>
    <dgm:pt modelId="{16B09796-4675-4A6A-858C-73F9FEAA02F5}" type="pres">
      <dgm:prSet presAssocID="{56AEF1B4-7BB3-42D6-A2B3-99F4F905FDE6}" presName="parentShp" presStyleLbl="node1" presStyleIdx="0" presStyleCnt="4">
        <dgm:presLayoutVars>
          <dgm:bulletEnabled val="1"/>
        </dgm:presLayoutVars>
      </dgm:prSet>
      <dgm:spPr/>
    </dgm:pt>
    <dgm:pt modelId="{8CAF72E7-F1C4-4E12-910B-4EEC4D064623}" type="pres">
      <dgm:prSet presAssocID="{56AEF1B4-7BB3-42D6-A2B3-99F4F905FDE6}" presName="childShp" presStyleLbl="bgAccFollowNode1" presStyleIdx="0" presStyleCnt="4">
        <dgm:presLayoutVars>
          <dgm:bulletEnabled val="1"/>
        </dgm:presLayoutVars>
      </dgm:prSet>
      <dgm:spPr/>
    </dgm:pt>
    <dgm:pt modelId="{67373E6C-A9BA-428A-9EFD-38195E79303D}" type="pres">
      <dgm:prSet presAssocID="{AF194F21-3640-40F7-B7A5-398EF0761536}" presName="spacing" presStyleCnt="0"/>
      <dgm:spPr/>
    </dgm:pt>
    <dgm:pt modelId="{0066D4B2-8D9D-4EBE-9488-381527F1D6DF}" type="pres">
      <dgm:prSet presAssocID="{27797011-AB86-47D4-B70F-0EFA66404F1F}" presName="linNode" presStyleCnt="0"/>
      <dgm:spPr/>
    </dgm:pt>
    <dgm:pt modelId="{C7A469ED-4278-488B-A156-17F254F19791}" type="pres">
      <dgm:prSet presAssocID="{27797011-AB86-47D4-B70F-0EFA66404F1F}" presName="parentShp" presStyleLbl="node1" presStyleIdx="1" presStyleCnt="4">
        <dgm:presLayoutVars>
          <dgm:bulletEnabled val="1"/>
        </dgm:presLayoutVars>
      </dgm:prSet>
      <dgm:spPr/>
    </dgm:pt>
    <dgm:pt modelId="{83419B0F-1628-4F81-B314-361DAE9BD62F}" type="pres">
      <dgm:prSet presAssocID="{27797011-AB86-47D4-B70F-0EFA66404F1F}" presName="childShp" presStyleLbl="bgAccFollowNode1" presStyleIdx="1" presStyleCnt="4">
        <dgm:presLayoutVars>
          <dgm:bulletEnabled val="1"/>
        </dgm:presLayoutVars>
      </dgm:prSet>
      <dgm:spPr/>
    </dgm:pt>
    <dgm:pt modelId="{B6B5CE3D-B183-4A20-818A-87C5B979DF57}" type="pres">
      <dgm:prSet presAssocID="{20FA0F18-A029-430C-9B31-297927B6985F}" presName="spacing" presStyleCnt="0"/>
      <dgm:spPr/>
    </dgm:pt>
    <dgm:pt modelId="{EA7CB6C6-D470-4FD7-9AC1-55DF5E71ED64}" type="pres">
      <dgm:prSet presAssocID="{2FEEFF21-9954-4903-9576-2D3841D40404}" presName="linNode" presStyleCnt="0"/>
      <dgm:spPr/>
    </dgm:pt>
    <dgm:pt modelId="{EE3121E3-ECE2-44DC-96DD-148EB4F0808E}" type="pres">
      <dgm:prSet presAssocID="{2FEEFF21-9954-4903-9576-2D3841D40404}" presName="parentShp" presStyleLbl="node1" presStyleIdx="2" presStyleCnt="4">
        <dgm:presLayoutVars>
          <dgm:bulletEnabled val="1"/>
        </dgm:presLayoutVars>
      </dgm:prSet>
      <dgm:spPr/>
    </dgm:pt>
    <dgm:pt modelId="{EA461B31-BE2A-45FF-8759-8C73E7D3097F}" type="pres">
      <dgm:prSet presAssocID="{2FEEFF21-9954-4903-9576-2D3841D40404}" presName="childShp" presStyleLbl="bgAccFollowNode1" presStyleIdx="2" presStyleCnt="4">
        <dgm:presLayoutVars>
          <dgm:bulletEnabled val="1"/>
        </dgm:presLayoutVars>
      </dgm:prSet>
      <dgm:spPr/>
    </dgm:pt>
    <dgm:pt modelId="{4A6C4CE7-2ABE-4BA1-B241-CB266DF44FBB}" type="pres">
      <dgm:prSet presAssocID="{0849705F-1A74-44A3-99D2-E4A702A24CC4}" presName="spacing" presStyleCnt="0"/>
      <dgm:spPr/>
    </dgm:pt>
    <dgm:pt modelId="{6FC6522D-0373-410F-9346-029696995E98}" type="pres">
      <dgm:prSet presAssocID="{D896AE39-5217-4B50-AC13-F6155E145DD0}" presName="linNode" presStyleCnt="0"/>
      <dgm:spPr/>
    </dgm:pt>
    <dgm:pt modelId="{9360F20D-C49D-4EFD-98EA-244B1EB5CDDB}" type="pres">
      <dgm:prSet presAssocID="{D896AE39-5217-4B50-AC13-F6155E145DD0}" presName="parentShp" presStyleLbl="node1" presStyleIdx="3" presStyleCnt="4">
        <dgm:presLayoutVars>
          <dgm:bulletEnabled val="1"/>
        </dgm:presLayoutVars>
      </dgm:prSet>
      <dgm:spPr/>
    </dgm:pt>
    <dgm:pt modelId="{8C69946E-F800-42D1-939D-481AE62A8EA4}" type="pres">
      <dgm:prSet presAssocID="{D896AE39-5217-4B50-AC13-F6155E145DD0}" presName="childShp" presStyleLbl="bgAccFollowNode1" presStyleIdx="3" presStyleCnt="4">
        <dgm:presLayoutVars>
          <dgm:bulletEnabled val="1"/>
        </dgm:presLayoutVars>
      </dgm:prSet>
      <dgm:spPr/>
    </dgm:pt>
  </dgm:ptLst>
  <dgm:cxnLst>
    <dgm:cxn modelId="{FB167905-EA2C-4600-9C0B-CB449C9132E9}" type="presOf" srcId="{27797011-AB86-47D4-B70F-0EFA66404F1F}" destId="{C7A469ED-4278-488B-A156-17F254F19791}" srcOrd="0" destOrd="0" presId="urn:microsoft.com/office/officeart/2005/8/layout/vList6"/>
    <dgm:cxn modelId="{8C755F0A-8FA1-408A-9E25-3DB15900CD52}" srcId="{CE6F7ED6-4FF7-40CA-976B-022CFCA3763D}" destId="{27797011-AB86-47D4-B70F-0EFA66404F1F}" srcOrd="1" destOrd="0" parTransId="{921B7AEE-04B5-4E7A-83FF-18B3AFE3F768}" sibTransId="{20FA0F18-A029-430C-9B31-297927B6985F}"/>
    <dgm:cxn modelId="{6905071B-86C4-4C78-B045-EFA795FDEC7F}" type="presOf" srcId="{56AEF1B4-7BB3-42D6-A2B3-99F4F905FDE6}" destId="{16B09796-4675-4A6A-858C-73F9FEAA02F5}" srcOrd="0" destOrd="0" presId="urn:microsoft.com/office/officeart/2005/8/layout/vList6"/>
    <dgm:cxn modelId="{FA213D27-EB2A-48C5-BFD5-11F251899B70}" srcId="{CE6F7ED6-4FF7-40CA-976B-022CFCA3763D}" destId="{56AEF1B4-7BB3-42D6-A2B3-99F4F905FDE6}" srcOrd="0" destOrd="0" parTransId="{3C1ACA1C-0495-4678-862E-FDC077FEE3F4}" sibTransId="{AF194F21-3640-40F7-B7A5-398EF0761536}"/>
    <dgm:cxn modelId="{C2D26A73-546A-47F1-8B9E-65FDA5F611ED}" type="presOf" srcId="{D896AE39-5217-4B50-AC13-F6155E145DD0}" destId="{9360F20D-C49D-4EFD-98EA-244B1EB5CDDB}" srcOrd="0" destOrd="0" presId="urn:microsoft.com/office/officeart/2005/8/layout/vList6"/>
    <dgm:cxn modelId="{6A80F379-BBF9-4FD2-AE91-857D32009BC9}" type="presOf" srcId="{2FEEFF21-9954-4903-9576-2D3841D40404}" destId="{EE3121E3-ECE2-44DC-96DD-148EB4F0808E}" srcOrd="0" destOrd="0" presId="urn:microsoft.com/office/officeart/2005/8/layout/vList6"/>
    <dgm:cxn modelId="{9B19085A-26AB-4D54-BFFD-0D39FC999476}" type="presOf" srcId="{CE6F7ED6-4FF7-40CA-976B-022CFCA3763D}" destId="{4CB4E7D8-60A7-47E0-A4DC-A0EAA6E03D56}" srcOrd="0" destOrd="0" presId="urn:microsoft.com/office/officeart/2005/8/layout/vList6"/>
    <dgm:cxn modelId="{6AA475BA-C6BC-4DB1-9DDA-C04A159FEFE8}" srcId="{CE6F7ED6-4FF7-40CA-976B-022CFCA3763D}" destId="{D896AE39-5217-4B50-AC13-F6155E145DD0}" srcOrd="3" destOrd="0" parTransId="{F4D359A0-52F7-447B-91E8-767BBECF3D74}" sibTransId="{5DECA117-9A78-4CAE-AB8D-06D35CB49170}"/>
    <dgm:cxn modelId="{13FEAEDB-7038-4233-8E15-1692E5E06C94}" srcId="{CE6F7ED6-4FF7-40CA-976B-022CFCA3763D}" destId="{2FEEFF21-9954-4903-9576-2D3841D40404}" srcOrd="2" destOrd="0" parTransId="{0C756CA0-58D9-48B5-91A8-A87D2B666773}" sibTransId="{0849705F-1A74-44A3-99D2-E4A702A24CC4}"/>
    <dgm:cxn modelId="{ADF61DDF-3AF3-4F01-B072-C3E3C8FA2429}" type="presParOf" srcId="{4CB4E7D8-60A7-47E0-A4DC-A0EAA6E03D56}" destId="{B6C5FEFE-EFFA-4259-8D5B-54C29AC66139}" srcOrd="0" destOrd="0" presId="urn:microsoft.com/office/officeart/2005/8/layout/vList6"/>
    <dgm:cxn modelId="{730F62AC-2BF3-4AEC-BCA5-DF8FB4700126}" type="presParOf" srcId="{B6C5FEFE-EFFA-4259-8D5B-54C29AC66139}" destId="{16B09796-4675-4A6A-858C-73F9FEAA02F5}" srcOrd="0" destOrd="0" presId="urn:microsoft.com/office/officeart/2005/8/layout/vList6"/>
    <dgm:cxn modelId="{E536E75D-66D2-4EDE-9D14-BD5B21EAA8C4}" type="presParOf" srcId="{B6C5FEFE-EFFA-4259-8D5B-54C29AC66139}" destId="{8CAF72E7-F1C4-4E12-910B-4EEC4D064623}" srcOrd="1" destOrd="0" presId="urn:microsoft.com/office/officeart/2005/8/layout/vList6"/>
    <dgm:cxn modelId="{F1BF6246-4372-4F10-98E0-EAFEC16D8ADF}" type="presParOf" srcId="{4CB4E7D8-60A7-47E0-A4DC-A0EAA6E03D56}" destId="{67373E6C-A9BA-428A-9EFD-38195E79303D}" srcOrd="1" destOrd="0" presId="urn:microsoft.com/office/officeart/2005/8/layout/vList6"/>
    <dgm:cxn modelId="{78492A98-526F-49B5-A8B1-9DE79F592F1E}" type="presParOf" srcId="{4CB4E7D8-60A7-47E0-A4DC-A0EAA6E03D56}" destId="{0066D4B2-8D9D-4EBE-9488-381527F1D6DF}" srcOrd="2" destOrd="0" presId="urn:microsoft.com/office/officeart/2005/8/layout/vList6"/>
    <dgm:cxn modelId="{2B6D59A0-5110-49BD-843E-2236505AFC2B}" type="presParOf" srcId="{0066D4B2-8D9D-4EBE-9488-381527F1D6DF}" destId="{C7A469ED-4278-488B-A156-17F254F19791}" srcOrd="0" destOrd="0" presId="urn:microsoft.com/office/officeart/2005/8/layout/vList6"/>
    <dgm:cxn modelId="{28AFCF7B-9308-43FE-AA81-54F173FEB8DE}" type="presParOf" srcId="{0066D4B2-8D9D-4EBE-9488-381527F1D6DF}" destId="{83419B0F-1628-4F81-B314-361DAE9BD62F}" srcOrd="1" destOrd="0" presId="urn:microsoft.com/office/officeart/2005/8/layout/vList6"/>
    <dgm:cxn modelId="{6F1F1CBE-1D95-4F45-AB70-072019C30193}" type="presParOf" srcId="{4CB4E7D8-60A7-47E0-A4DC-A0EAA6E03D56}" destId="{B6B5CE3D-B183-4A20-818A-87C5B979DF57}" srcOrd="3" destOrd="0" presId="urn:microsoft.com/office/officeart/2005/8/layout/vList6"/>
    <dgm:cxn modelId="{6A51CBC2-CA3C-42BA-8D20-B10617A91078}" type="presParOf" srcId="{4CB4E7D8-60A7-47E0-A4DC-A0EAA6E03D56}" destId="{EA7CB6C6-D470-4FD7-9AC1-55DF5E71ED64}" srcOrd="4" destOrd="0" presId="urn:microsoft.com/office/officeart/2005/8/layout/vList6"/>
    <dgm:cxn modelId="{71135B41-185D-4087-8CED-8B67B888B4A4}" type="presParOf" srcId="{EA7CB6C6-D470-4FD7-9AC1-55DF5E71ED64}" destId="{EE3121E3-ECE2-44DC-96DD-148EB4F0808E}" srcOrd="0" destOrd="0" presId="urn:microsoft.com/office/officeart/2005/8/layout/vList6"/>
    <dgm:cxn modelId="{71A2DA1D-6611-4349-93AC-1102B08102C6}" type="presParOf" srcId="{EA7CB6C6-D470-4FD7-9AC1-55DF5E71ED64}" destId="{EA461B31-BE2A-45FF-8759-8C73E7D3097F}" srcOrd="1" destOrd="0" presId="urn:microsoft.com/office/officeart/2005/8/layout/vList6"/>
    <dgm:cxn modelId="{A14C74C4-BB32-46C8-A099-51C5AD1B544E}" type="presParOf" srcId="{4CB4E7D8-60A7-47E0-A4DC-A0EAA6E03D56}" destId="{4A6C4CE7-2ABE-4BA1-B241-CB266DF44FBB}" srcOrd="5" destOrd="0" presId="urn:microsoft.com/office/officeart/2005/8/layout/vList6"/>
    <dgm:cxn modelId="{3D7E471A-D5D6-478C-ABEB-245D4B66506B}" type="presParOf" srcId="{4CB4E7D8-60A7-47E0-A4DC-A0EAA6E03D56}" destId="{6FC6522D-0373-410F-9346-029696995E98}" srcOrd="6" destOrd="0" presId="urn:microsoft.com/office/officeart/2005/8/layout/vList6"/>
    <dgm:cxn modelId="{09038A66-D042-44D6-A461-9B60C842B500}" type="presParOf" srcId="{6FC6522D-0373-410F-9346-029696995E98}" destId="{9360F20D-C49D-4EFD-98EA-244B1EB5CDDB}" srcOrd="0" destOrd="0" presId="urn:microsoft.com/office/officeart/2005/8/layout/vList6"/>
    <dgm:cxn modelId="{C1751E54-C816-40F1-9BB3-69552291DECB}" type="presParOf" srcId="{6FC6522D-0373-410F-9346-029696995E98}" destId="{8C69946E-F800-42D1-939D-481AE62A8EA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04F2439C-4199-4F3E-9554-0A65727F6D1F}">
      <dgm:prSet phldrT="[Text]"/>
      <dgm:spPr/>
      <dgm:t>
        <a:bodyPr/>
        <a:lstStyle/>
        <a:p>
          <a:pPr algn="ctr"/>
          <a:r>
            <a:rPr lang="en-US" b="1" dirty="0">
              <a:effectLst>
                <a:outerShdw blurRad="38100" dist="38100" dir="2700000" algn="tl">
                  <a:srgbClr val="000000">
                    <a:alpha val="43137"/>
                  </a:srgbClr>
                </a:outerShdw>
              </a:effectLst>
            </a:rPr>
            <a:t>Chiller</a:t>
          </a:r>
        </a:p>
      </dgm:t>
    </dgm:pt>
    <dgm:pt modelId="{5424C475-1137-450A-A891-9210AF972516}" type="parTrans" cxnId="{846192C0-9A0B-42AC-8E28-E28527026229}">
      <dgm:prSet/>
      <dgm:spPr/>
      <dgm:t>
        <a:bodyPr/>
        <a:lstStyle/>
        <a:p>
          <a:endParaRPr lang="en-US"/>
        </a:p>
      </dgm:t>
    </dgm:pt>
    <dgm:pt modelId="{FDD14DEB-3F44-49AF-8396-7568B849CFFA}" type="sibTrans" cxnId="{846192C0-9A0B-42AC-8E28-E28527026229}">
      <dgm:prSet/>
      <dgm:spPr/>
      <dgm:t>
        <a:bodyPr/>
        <a:lstStyle/>
        <a:p>
          <a:endParaRPr lang="en-US"/>
        </a:p>
      </dgm:t>
    </dgm:pt>
    <dgm:pt modelId="{7B64E367-46D4-4D8E-9BB9-4A86C548B144}">
      <dgm:prSet phldrT="[Text]"/>
      <dgm:spPr/>
      <dgm:t>
        <a:bodyPr/>
        <a:lstStyle/>
        <a:p>
          <a:pPr algn="ctr"/>
          <a:r>
            <a:rPr lang="en-US" b="1" dirty="0">
              <a:effectLst>
                <a:outerShdw blurRad="38100" dist="38100" dir="2700000" algn="tl">
                  <a:srgbClr val="000000">
                    <a:alpha val="43137"/>
                  </a:srgbClr>
                </a:outerShdw>
              </a:effectLst>
            </a:rPr>
            <a:t>Air Handling Fans</a:t>
          </a:r>
        </a:p>
      </dgm:t>
    </dgm:pt>
    <dgm:pt modelId="{8F74914C-04EB-4E57-AD91-0A34B5B8E74B}" type="parTrans" cxnId="{A2C5A8DD-DE02-4229-A68A-88E5E5671E31}">
      <dgm:prSet/>
      <dgm:spPr/>
      <dgm:t>
        <a:bodyPr/>
        <a:lstStyle/>
        <a:p>
          <a:endParaRPr lang="en-US"/>
        </a:p>
      </dgm:t>
    </dgm:pt>
    <dgm:pt modelId="{1D2F0C6E-97FA-4780-800F-21FDED74AE94}" type="sibTrans" cxnId="{A2C5A8DD-DE02-4229-A68A-88E5E5671E31}">
      <dgm:prSet/>
      <dgm:spPr/>
      <dgm:t>
        <a:bodyPr/>
        <a:lstStyle/>
        <a:p>
          <a:endParaRPr lang="en-US"/>
        </a:p>
      </dgm:t>
    </dgm:pt>
    <dgm:pt modelId="{3C494AD0-0537-4F1F-9498-67E4EE38F308}">
      <dgm:prSet phldrT="[Text]"/>
      <dgm:spPr/>
      <dgm:t>
        <a:bodyPr/>
        <a:lstStyle/>
        <a:p>
          <a:pPr algn="ctr"/>
          <a:r>
            <a:rPr lang="en-US" b="1" dirty="0">
              <a:effectLst>
                <a:outerShdw blurRad="38100" dist="38100" dir="2700000" algn="tl">
                  <a:srgbClr val="000000">
                    <a:alpha val="43137"/>
                  </a:srgbClr>
                </a:outerShdw>
              </a:effectLst>
            </a:rPr>
            <a:t>Cooling Tower</a:t>
          </a:r>
        </a:p>
      </dgm:t>
    </dgm:pt>
    <dgm:pt modelId="{01CEE858-BF08-4DE3-825A-7C54E6EE21C6}" type="parTrans" cxnId="{7CBC7A01-EDB6-4C16-80FF-D0B6069EA1CF}">
      <dgm:prSet/>
      <dgm:spPr/>
      <dgm:t>
        <a:bodyPr/>
        <a:lstStyle/>
        <a:p>
          <a:endParaRPr lang="en-US"/>
        </a:p>
      </dgm:t>
    </dgm:pt>
    <dgm:pt modelId="{63A17462-7C66-4557-A8EC-429DF96D2ACF}" type="sibTrans" cxnId="{7CBC7A01-EDB6-4C16-80FF-D0B6069EA1CF}">
      <dgm:prSet/>
      <dgm:spPr/>
      <dgm:t>
        <a:bodyPr/>
        <a:lstStyle/>
        <a:p>
          <a:endParaRPr lang="en-US"/>
        </a:p>
      </dgm:t>
    </dgm:pt>
    <dgm:pt modelId="{9FDBD70A-4B2D-4C41-AEE3-EF2058718764}">
      <dgm:prSet phldrT="[Text]"/>
      <dgm:spPr/>
      <dgm:t>
        <a:bodyPr/>
        <a:lstStyle/>
        <a:p>
          <a:pPr algn="ctr"/>
          <a:r>
            <a:rPr lang="en-US" b="1" dirty="0">
              <a:effectLst>
                <a:outerShdw blurRad="38100" dist="38100" dir="2700000" algn="tl">
                  <a:srgbClr val="000000">
                    <a:alpha val="43137"/>
                  </a:srgbClr>
                </a:outerShdw>
              </a:effectLst>
            </a:rPr>
            <a:t>Chilled Water Loop</a:t>
          </a:r>
        </a:p>
      </dgm:t>
    </dgm:pt>
    <dgm:pt modelId="{A9BA1988-F223-472E-BD74-35E6476CA12A}" type="parTrans" cxnId="{ECFFFA39-BF74-44FC-AF9C-D5E29DBA6D59}">
      <dgm:prSet/>
      <dgm:spPr/>
      <dgm:t>
        <a:bodyPr/>
        <a:lstStyle/>
        <a:p>
          <a:endParaRPr lang="en-US"/>
        </a:p>
      </dgm:t>
    </dgm:pt>
    <dgm:pt modelId="{D0C5EC01-F8FB-4781-AC67-843CF3909F0F}" type="sibTrans" cxnId="{ECFFFA39-BF74-44FC-AF9C-D5E29DBA6D59}">
      <dgm:prSet/>
      <dgm:spPr/>
      <dgm:t>
        <a:bodyPr/>
        <a:lstStyle/>
        <a:p>
          <a:endParaRPr lang="en-US"/>
        </a:p>
      </dgm:t>
    </dgm:pt>
    <dgm:pt modelId="{1E549C71-9663-471E-B9DC-785A0D4C8D4F}">
      <dgm:prSet phldrT="[Text]" custT="1"/>
      <dgm:spPr/>
      <dgm:t>
        <a:bodyPr/>
        <a:lstStyle/>
        <a:p>
          <a:pPr algn="l"/>
          <a:r>
            <a:rPr lang="en-US" sz="1200" b="1" dirty="0">
              <a:effectLst>
                <a:outerShdw blurRad="38100" dist="38100" dir="2700000" algn="tl">
                  <a:srgbClr val="000000">
                    <a:alpha val="43137"/>
                  </a:srgbClr>
                </a:outerShdw>
              </a:effectLst>
            </a:rPr>
            <a:t>VFD Chill Water Pumps</a:t>
          </a:r>
        </a:p>
      </dgm:t>
    </dgm:pt>
    <dgm:pt modelId="{9B5A9CD2-3F58-445C-A3D6-CF8FDA1D1DC6}" type="parTrans" cxnId="{6A3B4FE2-749C-47C4-959C-BAFF968AF6F6}">
      <dgm:prSet/>
      <dgm:spPr/>
      <dgm:t>
        <a:bodyPr/>
        <a:lstStyle/>
        <a:p>
          <a:endParaRPr lang="en-US"/>
        </a:p>
      </dgm:t>
    </dgm:pt>
    <dgm:pt modelId="{61E51F59-687C-4A0E-A246-3541FCED87BE}" type="sibTrans" cxnId="{6A3B4FE2-749C-47C4-959C-BAFF968AF6F6}">
      <dgm:prSet/>
      <dgm:spPr/>
      <dgm:t>
        <a:bodyPr/>
        <a:lstStyle/>
        <a:p>
          <a:endParaRPr lang="en-US"/>
        </a:p>
      </dgm:t>
    </dgm:pt>
    <dgm:pt modelId="{55756F8D-75F0-43DF-9F5A-B2F5D605F196}">
      <dgm:prSet phldrT="[Text]" custT="1"/>
      <dgm:spPr/>
      <dgm:t>
        <a:bodyPr/>
        <a:lstStyle/>
        <a:p>
          <a:pPr algn="l"/>
          <a:r>
            <a:rPr lang="en-US" sz="1200" b="1" dirty="0">
              <a:effectLst>
                <a:outerShdw blurRad="38100" dist="38100" dir="2700000" algn="tl">
                  <a:srgbClr val="000000">
                    <a:alpha val="43137"/>
                  </a:srgbClr>
                </a:outerShdw>
              </a:effectLst>
            </a:rPr>
            <a:t>Decrease in Chill Water Flow Can Trip Associated Equipment </a:t>
          </a:r>
        </a:p>
      </dgm:t>
    </dgm:pt>
    <dgm:pt modelId="{F1D2839E-3C95-43DC-85B5-608101465F54}" type="parTrans" cxnId="{522EAC82-068A-455B-931A-13D033D3DA96}">
      <dgm:prSet/>
      <dgm:spPr/>
      <dgm:t>
        <a:bodyPr/>
        <a:lstStyle/>
        <a:p>
          <a:endParaRPr lang="en-US"/>
        </a:p>
      </dgm:t>
    </dgm:pt>
    <dgm:pt modelId="{244967AE-86A7-4755-8E62-761A30780A56}" type="sibTrans" cxnId="{522EAC82-068A-455B-931A-13D033D3DA96}">
      <dgm:prSet/>
      <dgm:spPr/>
      <dgm:t>
        <a:bodyPr/>
        <a:lstStyle/>
        <a:p>
          <a:endParaRPr lang="en-US"/>
        </a:p>
      </dgm:t>
    </dgm:pt>
    <dgm:pt modelId="{8CD02179-1251-4F92-B403-3D1C417F591D}">
      <dgm:prSet phldrT="[Text]" custT="1"/>
      <dgm:spPr/>
      <dgm:t>
        <a:bodyPr/>
        <a:lstStyle/>
        <a:p>
          <a:pPr algn="l"/>
          <a:r>
            <a:rPr lang="en-US" sz="1200" b="1" dirty="0">
              <a:effectLst>
                <a:outerShdw blurRad="38100" dist="38100" dir="2700000" algn="tl">
                  <a:srgbClr val="000000">
                    <a:alpha val="43137"/>
                  </a:srgbClr>
                </a:outerShdw>
              </a:effectLst>
            </a:rPr>
            <a:t>Outdoor Nema 3R</a:t>
          </a:r>
        </a:p>
      </dgm:t>
    </dgm:pt>
    <dgm:pt modelId="{77BAF407-07D7-429D-9498-E28BBE2DB371}" type="parTrans" cxnId="{EE14DE95-6CB7-4227-A95A-801A1E9EEBA6}">
      <dgm:prSet/>
      <dgm:spPr/>
      <dgm:t>
        <a:bodyPr/>
        <a:lstStyle/>
        <a:p>
          <a:endParaRPr lang="en-US"/>
        </a:p>
      </dgm:t>
    </dgm:pt>
    <dgm:pt modelId="{FAD49490-8478-45AD-AA5F-4E56B2F56B35}" type="sibTrans" cxnId="{EE14DE95-6CB7-4227-A95A-801A1E9EEBA6}">
      <dgm:prSet/>
      <dgm:spPr/>
      <dgm:t>
        <a:bodyPr/>
        <a:lstStyle/>
        <a:p>
          <a:endParaRPr lang="en-US"/>
        </a:p>
      </dgm:t>
    </dgm:pt>
    <dgm:pt modelId="{ED601152-3F34-4E7E-8B37-FBEFE2F3FD7F}">
      <dgm:prSet phldrT="[Text]" custT="1"/>
      <dgm:spPr/>
      <dgm:t>
        <a:bodyPr/>
        <a:lstStyle/>
        <a:p>
          <a:pPr algn="l"/>
          <a:r>
            <a:rPr lang="en-US" sz="1200" b="1" dirty="0">
              <a:effectLst>
                <a:outerShdw blurRad="38100" dist="38100" dir="2700000" algn="tl">
                  <a:srgbClr val="000000">
                    <a:alpha val="43137"/>
                  </a:srgbClr>
                </a:outerShdw>
              </a:effectLst>
            </a:rPr>
            <a:t>Multiple Drives – One UPD</a:t>
          </a:r>
        </a:p>
      </dgm:t>
    </dgm:pt>
    <dgm:pt modelId="{0833556B-41C5-432B-9E7D-EC0DF52F49D6}" type="parTrans" cxnId="{474E5C64-FBB1-4ED0-A839-948ACC000FE3}">
      <dgm:prSet/>
      <dgm:spPr/>
      <dgm:t>
        <a:bodyPr/>
        <a:lstStyle/>
        <a:p>
          <a:endParaRPr lang="en-US"/>
        </a:p>
      </dgm:t>
    </dgm:pt>
    <dgm:pt modelId="{C544A8DC-BDCA-405D-9BD8-5000203DF0BA}" type="sibTrans" cxnId="{474E5C64-FBB1-4ED0-A839-948ACC000FE3}">
      <dgm:prSet/>
      <dgm:spPr/>
      <dgm:t>
        <a:bodyPr/>
        <a:lstStyle/>
        <a:p>
          <a:endParaRPr lang="en-US"/>
        </a:p>
      </dgm:t>
    </dgm:pt>
    <dgm:pt modelId="{7B5B8D5D-F044-4969-B354-1D610E9F6B7F}">
      <dgm:prSet phldrT="[Text]"/>
      <dgm:spPr/>
      <dgm:t>
        <a:bodyPr/>
        <a:lstStyle/>
        <a:p>
          <a:pPr algn="l"/>
          <a:r>
            <a:rPr lang="en-US" b="1" dirty="0">
              <a:effectLst>
                <a:outerShdw blurRad="38100" dist="38100" dir="2700000" algn="tl">
                  <a:srgbClr val="000000">
                    <a:alpha val="43137"/>
                  </a:srgbClr>
                </a:outerShdw>
              </a:effectLst>
            </a:rPr>
            <a:t>Constant Airflow</a:t>
          </a:r>
        </a:p>
      </dgm:t>
    </dgm:pt>
    <dgm:pt modelId="{3E0B0F53-7346-4410-850F-222B0922682E}" type="parTrans" cxnId="{2EF4DF12-760A-4A61-A4C8-E70BF311E638}">
      <dgm:prSet/>
      <dgm:spPr/>
      <dgm:t>
        <a:bodyPr/>
        <a:lstStyle/>
        <a:p>
          <a:endParaRPr lang="en-US"/>
        </a:p>
      </dgm:t>
    </dgm:pt>
    <dgm:pt modelId="{6A64855C-476F-4154-8342-9AED1CAA1903}" type="sibTrans" cxnId="{2EF4DF12-760A-4A61-A4C8-E70BF311E638}">
      <dgm:prSet/>
      <dgm:spPr/>
      <dgm:t>
        <a:bodyPr/>
        <a:lstStyle/>
        <a:p>
          <a:endParaRPr lang="en-US"/>
        </a:p>
      </dgm:t>
    </dgm:pt>
    <dgm:pt modelId="{29295DE8-78BD-44B0-B539-41EC3A54593B}">
      <dgm:prSet phldrT="[Text]"/>
      <dgm:spPr/>
      <dgm:t>
        <a:bodyPr/>
        <a:lstStyle/>
        <a:p>
          <a:pPr algn="l"/>
          <a:r>
            <a:rPr lang="en-US" b="1" dirty="0">
              <a:effectLst>
                <a:outerShdw blurRad="38100" dist="38100" dir="2700000" algn="tl">
                  <a:srgbClr val="000000">
                    <a:alpha val="43137"/>
                  </a:srgbClr>
                </a:outerShdw>
              </a:effectLst>
            </a:rPr>
            <a:t>Contamination Levels</a:t>
          </a:r>
        </a:p>
      </dgm:t>
    </dgm:pt>
    <dgm:pt modelId="{7BEC627E-AE29-42B7-B36C-057E55BA3DA7}" type="parTrans" cxnId="{D55242A9-ABBC-4186-92C2-23C8E36BF62D}">
      <dgm:prSet/>
      <dgm:spPr/>
      <dgm:t>
        <a:bodyPr/>
        <a:lstStyle/>
        <a:p>
          <a:endParaRPr lang="en-US"/>
        </a:p>
      </dgm:t>
    </dgm:pt>
    <dgm:pt modelId="{570BC5E3-F6D5-4F76-8299-0F08E165B599}" type="sibTrans" cxnId="{D55242A9-ABBC-4186-92C2-23C8E36BF62D}">
      <dgm:prSet/>
      <dgm:spPr/>
      <dgm:t>
        <a:bodyPr/>
        <a:lstStyle/>
        <a:p>
          <a:endParaRPr lang="en-US"/>
        </a:p>
      </dgm:t>
    </dgm:pt>
    <dgm:pt modelId="{8BF3AE69-F064-4F40-ACBE-90AEFE9373F0}">
      <dgm:prSet phldrT="[Text]" custT="1"/>
      <dgm:spPr/>
      <dgm:t>
        <a:bodyPr/>
        <a:lstStyle/>
        <a:p>
          <a:pPr algn="l"/>
          <a:r>
            <a:rPr lang="en-US" sz="1200" b="1" dirty="0">
              <a:effectLst>
                <a:outerShdw blurRad="38100" dist="38100" dir="2700000" algn="tl">
                  <a:srgbClr val="000000">
                    <a:alpha val="43137"/>
                  </a:srgbClr>
                </a:outerShdw>
              </a:effectLst>
            </a:rPr>
            <a:t>VSD does not Trip</a:t>
          </a:r>
        </a:p>
      </dgm:t>
    </dgm:pt>
    <dgm:pt modelId="{008F330E-9877-4945-A5CD-79960CB9EA6A}" type="parTrans" cxnId="{092D19FC-4856-4D32-9381-9E96A2930AB1}">
      <dgm:prSet/>
      <dgm:spPr/>
      <dgm:t>
        <a:bodyPr/>
        <a:lstStyle/>
        <a:p>
          <a:endParaRPr lang="en-US"/>
        </a:p>
      </dgm:t>
    </dgm:pt>
    <dgm:pt modelId="{E1B0DA8E-BE6C-4A7F-814D-BB9D4443260F}" type="sibTrans" cxnId="{092D19FC-4856-4D32-9381-9E96A2930AB1}">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4"/>
      <dgm:spPr/>
    </dgm:pt>
    <dgm:pt modelId="{D579E836-24D9-4991-AFFB-4EC70816C4C6}" type="pres">
      <dgm:prSet presAssocID="{04F2439C-4199-4F3E-9554-0A65727F6D1F}" presName="parentText" presStyleLbl="node1" presStyleIdx="0" presStyleCnt="4" custLinFactX="6323" custLinFactNeighborX="100000" custLinFactNeighborY="-3786">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4">
        <dgm:presLayoutVars>
          <dgm:bulletEnabled val="1"/>
        </dgm:presLayoutVars>
      </dgm:prSet>
      <dgm:spPr/>
    </dgm:pt>
    <dgm:pt modelId="{916D3D56-D464-4F8A-AC68-627A2557AA96}" type="pres">
      <dgm:prSet presAssocID="{FDD14DEB-3F44-49AF-8396-7568B849CFFA}" presName="spaceBetweenRectangles" presStyleCnt="0"/>
      <dgm:spPr/>
    </dgm:pt>
    <dgm:pt modelId="{57D070F4-34EE-4ED2-B8DF-75959E2C679C}" type="pres">
      <dgm:prSet presAssocID="{7B64E367-46D4-4D8E-9BB9-4A86C548B144}" presName="parentLin" presStyleCnt="0"/>
      <dgm:spPr/>
    </dgm:pt>
    <dgm:pt modelId="{00769A5B-4EA7-4197-9587-6AF8EE780B5C}" type="pres">
      <dgm:prSet presAssocID="{7B64E367-46D4-4D8E-9BB9-4A86C548B144}" presName="parentLeftMargin" presStyleLbl="node1" presStyleIdx="0" presStyleCnt="4"/>
      <dgm:spPr/>
    </dgm:pt>
    <dgm:pt modelId="{77F619B0-DE90-41BF-9682-A1CD68558ADD}" type="pres">
      <dgm:prSet presAssocID="{7B64E367-46D4-4D8E-9BB9-4A86C548B144}" presName="parentText" presStyleLbl="node1" presStyleIdx="1" presStyleCnt="4" custLinFactX="6323" custLinFactNeighborX="100000" custLinFactNeighborY="-5069">
        <dgm:presLayoutVars>
          <dgm:chMax val="0"/>
          <dgm:bulletEnabled val="1"/>
        </dgm:presLayoutVars>
      </dgm:prSet>
      <dgm:spPr/>
    </dgm:pt>
    <dgm:pt modelId="{90AC29AE-E96B-4253-8994-04137287CF4E}" type="pres">
      <dgm:prSet presAssocID="{7B64E367-46D4-4D8E-9BB9-4A86C548B144}" presName="negativeSpace" presStyleCnt="0"/>
      <dgm:spPr/>
    </dgm:pt>
    <dgm:pt modelId="{1F11C61E-5DB4-4C14-9E70-CC7DC71DC743}" type="pres">
      <dgm:prSet presAssocID="{7B64E367-46D4-4D8E-9BB9-4A86C548B144}" presName="childText" presStyleLbl="conFgAcc1" presStyleIdx="1" presStyleCnt="4">
        <dgm:presLayoutVars>
          <dgm:bulletEnabled val="1"/>
        </dgm:presLayoutVars>
      </dgm:prSet>
      <dgm:spPr/>
    </dgm:pt>
    <dgm:pt modelId="{0C3CE1B6-2806-4F51-8F28-740ECF79B12F}" type="pres">
      <dgm:prSet presAssocID="{1D2F0C6E-97FA-4780-800F-21FDED74AE94}" presName="spaceBetweenRectangles" presStyleCnt="0"/>
      <dgm:spPr/>
    </dgm:pt>
    <dgm:pt modelId="{C32EB9EE-2FB4-4834-BD0C-DA7EB8C387E2}" type="pres">
      <dgm:prSet presAssocID="{9FDBD70A-4B2D-4C41-AEE3-EF2058718764}" presName="parentLin" presStyleCnt="0"/>
      <dgm:spPr/>
    </dgm:pt>
    <dgm:pt modelId="{B3441EB8-5375-40DA-B712-93BC0A295D14}" type="pres">
      <dgm:prSet presAssocID="{9FDBD70A-4B2D-4C41-AEE3-EF2058718764}" presName="parentLeftMargin" presStyleLbl="node1" presStyleIdx="1" presStyleCnt="4"/>
      <dgm:spPr/>
    </dgm:pt>
    <dgm:pt modelId="{71A755C7-857E-42BD-A9BF-C7B3E03AA1E4}" type="pres">
      <dgm:prSet presAssocID="{9FDBD70A-4B2D-4C41-AEE3-EF2058718764}" presName="parentText" presStyleLbl="node1" presStyleIdx="2" presStyleCnt="4" custLinFactX="6323" custLinFactNeighborX="100000" custLinFactNeighborY="-7050">
        <dgm:presLayoutVars>
          <dgm:chMax val="0"/>
          <dgm:bulletEnabled val="1"/>
        </dgm:presLayoutVars>
      </dgm:prSet>
      <dgm:spPr/>
    </dgm:pt>
    <dgm:pt modelId="{D923CC1C-FB14-4EC8-B00F-AFB220C539E1}" type="pres">
      <dgm:prSet presAssocID="{9FDBD70A-4B2D-4C41-AEE3-EF2058718764}" presName="negativeSpace" presStyleCnt="0"/>
      <dgm:spPr/>
    </dgm:pt>
    <dgm:pt modelId="{B7296FE5-1AF5-4A7A-8674-1C2EA47CA026}" type="pres">
      <dgm:prSet presAssocID="{9FDBD70A-4B2D-4C41-AEE3-EF2058718764}" presName="childText" presStyleLbl="conFgAcc1" presStyleIdx="2" presStyleCnt="4">
        <dgm:presLayoutVars>
          <dgm:bulletEnabled val="1"/>
        </dgm:presLayoutVars>
      </dgm:prSet>
      <dgm:spPr/>
    </dgm:pt>
    <dgm:pt modelId="{BD5F03F9-A40B-4ED1-8B21-AB7C64FFBD3F}" type="pres">
      <dgm:prSet presAssocID="{D0C5EC01-F8FB-4781-AC67-843CF3909F0F}" presName="spaceBetweenRectangles" presStyleCnt="0"/>
      <dgm:spPr/>
    </dgm:pt>
    <dgm:pt modelId="{69953133-F66B-470E-A2BD-9C84ED70F178}" type="pres">
      <dgm:prSet presAssocID="{3C494AD0-0537-4F1F-9498-67E4EE38F308}" presName="parentLin" presStyleCnt="0"/>
      <dgm:spPr/>
    </dgm:pt>
    <dgm:pt modelId="{8D309170-6825-435D-B363-ED746E331F06}" type="pres">
      <dgm:prSet presAssocID="{3C494AD0-0537-4F1F-9498-67E4EE38F308}" presName="parentLeftMargin" presStyleLbl="node1" presStyleIdx="2" presStyleCnt="4"/>
      <dgm:spPr/>
    </dgm:pt>
    <dgm:pt modelId="{9B2FFD56-F9B2-494E-A2A6-027F53331AFB}" type="pres">
      <dgm:prSet presAssocID="{3C494AD0-0537-4F1F-9498-67E4EE38F308}" presName="parentText" presStyleLbl="node1" presStyleIdx="3" presStyleCnt="4" custScaleX="104339" custLinFactX="6323" custLinFactNeighborX="100000" custLinFactNeighborY="-2630">
        <dgm:presLayoutVars>
          <dgm:chMax val="0"/>
          <dgm:bulletEnabled val="1"/>
        </dgm:presLayoutVars>
      </dgm:prSet>
      <dgm:spPr/>
    </dgm:pt>
    <dgm:pt modelId="{91168C49-0BDA-42E5-B6B3-33962A1A91B5}" type="pres">
      <dgm:prSet presAssocID="{3C494AD0-0537-4F1F-9498-67E4EE38F308}" presName="negativeSpace" presStyleCnt="0"/>
      <dgm:spPr/>
    </dgm:pt>
    <dgm:pt modelId="{A87863D8-4029-464A-B284-1AE5BE45CCBB}" type="pres">
      <dgm:prSet presAssocID="{3C494AD0-0537-4F1F-9498-67E4EE38F308}" presName="childText" presStyleLbl="conFgAcc1" presStyleIdx="3" presStyleCnt="4">
        <dgm:presLayoutVars>
          <dgm:bulletEnabled val="1"/>
        </dgm:presLayoutVars>
      </dgm:prSet>
      <dgm:spPr/>
    </dgm:pt>
  </dgm:ptLst>
  <dgm:cxnLst>
    <dgm:cxn modelId="{7CBC7A01-EDB6-4C16-80FF-D0B6069EA1CF}" srcId="{9C00B696-9BC8-4EA7-AE58-969EBFA99CBC}" destId="{3C494AD0-0537-4F1F-9498-67E4EE38F308}" srcOrd="3" destOrd="0" parTransId="{01CEE858-BF08-4DE3-825A-7C54E6EE21C6}" sibTransId="{63A17462-7C66-4557-A8EC-429DF96D2ACF}"/>
    <dgm:cxn modelId="{D57DD804-CF23-489A-A955-970EF6768C29}" type="presOf" srcId="{9C00B696-9BC8-4EA7-AE58-969EBFA99CBC}" destId="{67BE2941-C118-4995-8F6D-A61F88457853}" srcOrd="0" destOrd="0" presId="urn:microsoft.com/office/officeart/2005/8/layout/list1"/>
    <dgm:cxn modelId="{3925D30F-D0E3-4A4A-9CB3-ED9B4D46E79C}" type="presOf" srcId="{7B5B8D5D-F044-4969-B354-1D610E9F6B7F}" destId="{1F11C61E-5DB4-4C14-9E70-CC7DC71DC743}" srcOrd="0" destOrd="0" presId="urn:microsoft.com/office/officeart/2005/8/layout/list1"/>
    <dgm:cxn modelId="{2EF4DF12-760A-4A61-A4C8-E70BF311E638}" srcId="{7B64E367-46D4-4D8E-9BB9-4A86C548B144}" destId="{7B5B8D5D-F044-4969-B354-1D610E9F6B7F}" srcOrd="0" destOrd="0" parTransId="{3E0B0F53-7346-4410-850F-222B0922682E}" sibTransId="{6A64855C-476F-4154-8342-9AED1CAA1903}"/>
    <dgm:cxn modelId="{F737E616-838A-4AB3-B1E7-A18EFB9E9647}" type="presOf" srcId="{3C494AD0-0537-4F1F-9498-67E4EE38F308}" destId="{9B2FFD56-F9B2-494E-A2A6-027F53331AFB}" srcOrd="1" destOrd="0" presId="urn:microsoft.com/office/officeart/2005/8/layout/list1"/>
    <dgm:cxn modelId="{590ED627-2433-4ECA-A34B-FFA7A9EB4E47}" type="presOf" srcId="{8BF3AE69-F064-4F40-ACBE-90AEFE9373F0}" destId="{B7296FE5-1AF5-4A7A-8674-1C2EA47CA026}" srcOrd="0" destOrd="1" presId="urn:microsoft.com/office/officeart/2005/8/layout/list1"/>
    <dgm:cxn modelId="{9E15782C-A117-45E2-9B39-5F10A195F125}" type="presOf" srcId="{7B64E367-46D4-4D8E-9BB9-4A86C548B144}" destId="{77F619B0-DE90-41BF-9682-A1CD68558ADD}" srcOrd="1" destOrd="0" presId="urn:microsoft.com/office/officeart/2005/8/layout/list1"/>
    <dgm:cxn modelId="{E2EB3F38-8C8C-4018-99D1-99117431B018}" type="presOf" srcId="{9FDBD70A-4B2D-4C41-AEE3-EF2058718764}" destId="{71A755C7-857E-42BD-A9BF-C7B3E03AA1E4}" srcOrd="1" destOrd="0" presId="urn:microsoft.com/office/officeart/2005/8/layout/list1"/>
    <dgm:cxn modelId="{ECFFFA39-BF74-44FC-AF9C-D5E29DBA6D59}" srcId="{9C00B696-9BC8-4EA7-AE58-969EBFA99CBC}" destId="{9FDBD70A-4B2D-4C41-AEE3-EF2058718764}" srcOrd="2" destOrd="0" parTransId="{A9BA1988-F223-472E-BD74-35E6476CA12A}" sibTransId="{D0C5EC01-F8FB-4781-AC67-843CF3909F0F}"/>
    <dgm:cxn modelId="{D7DA0660-9BE3-4A03-9259-FA2257DCFB05}" type="presOf" srcId="{55756F8D-75F0-43DF-9F5A-B2F5D605F196}" destId="{B7296FE5-1AF5-4A7A-8674-1C2EA47CA026}" srcOrd="0" destOrd="0" presId="urn:microsoft.com/office/officeart/2005/8/layout/list1"/>
    <dgm:cxn modelId="{EB63AE42-ACD1-4F27-9564-2804ABAD00E1}" type="presOf" srcId="{1E549C71-9663-471E-B9DC-785A0D4C8D4F}" destId="{BFDE8684-ADF2-447A-8B71-FE78913AAD89}" srcOrd="0" destOrd="0" presId="urn:microsoft.com/office/officeart/2005/8/layout/list1"/>
    <dgm:cxn modelId="{474E5C64-FBB1-4ED0-A839-948ACC000FE3}" srcId="{3C494AD0-0537-4F1F-9498-67E4EE38F308}" destId="{ED601152-3F34-4E7E-8B37-FBEFE2F3FD7F}" srcOrd="1" destOrd="0" parTransId="{0833556B-41C5-432B-9E7D-EC0DF52F49D6}" sibTransId="{C544A8DC-BDCA-405D-9BD8-5000203DF0BA}"/>
    <dgm:cxn modelId="{FFB56A45-5407-4B56-A144-BB367C9D24AD}" type="presOf" srcId="{ED601152-3F34-4E7E-8B37-FBEFE2F3FD7F}" destId="{A87863D8-4029-464A-B284-1AE5BE45CCBB}" srcOrd="0" destOrd="1" presId="urn:microsoft.com/office/officeart/2005/8/layout/list1"/>
    <dgm:cxn modelId="{780E6152-2293-46D0-85CA-F6B605F93F55}" type="presOf" srcId="{04F2439C-4199-4F3E-9554-0A65727F6D1F}" destId="{8C2B30F6-B3C1-44BD-A117-FFA15A450375}" srcOrd="0" destOrd="0" presId="urn:microsoft.com/office/officeart/2005/8/layout/list1"/>
    <dgm:cxn modelId="{F446A87B-77A5-41C2-BDF9-783582211C01}" type="presOf" srcId="{7B64E367-46D4-4D8E-9BB9-4A86C548B144}" destId="{00769A5B-4EA7-4197-9587-6AF8EE780B5C}" srcOrd="0" destOrd="0" presId="urn:microsoft.com/office/officeart/2005/8/layout/list1"/>
    <dgm:cxn modelId="{522EAC82-068A-455B-931A-13D033D3DA96}" srcId="{9FDBD70A-4B2D-4C41-AEE3-EF2058718764}" destId="{55756F8D-75F0-43DF-9F5A-B2F5D605F196}" srcOrd="0" destOrd="0" parTransId="{F1D2839E-3C95-43DC-85B5-608101465F54}" sibTransId="{244967AE-86A7-4755-8E62-761A30780A56}"/>
    <dgm:cxn modelId="{EE14DE95-6CB7-4227-A95A-801A1E9EEBA6}" srcId="{3C494AD0-0537-4F1F-9498-67E4EE38F308}" destId="{8CD02179-1251-4F92-B403-3D1C417F591D}" srcOrd="0" destOrd="0" parTransId="{77BAF407-07D7-429D-9498-E28BBE2DB371}" sibTransId="{FAD49490-8478-45AD-AA5F-4E56B2F56B35}"/>
    <dgm:cxn modelId="{D55242A9-ABBC-4186-92C2-23C8E36BF62D}" srcId="{7B64E367-46D4-4D8E-9BB9-4A86C548B144}" destId="{29295DE8-78BD-44B0-B539-41EC3A54593B}" srcOrd="1" destOrd="0" parTransId="{7BEC627E-AE29-42B7-B36C-057E55BA3DA7}" sibTransId="{570BC5E3-F6D5-4F76-8299-0F08E165B599}"/>
    <dgm:cxn modelId="{846192C0-9A0B-42AC-8E28-E28527026229}" srcId="{9C00B696-9BC8-4EA7-AE58-969EBFA99CBC}" destId="{04F2439C-4199-4F3E-9554-0A65727F6D1F}" srcOrd="0" destOrd="0" parTransId="{5424C475-1137-450A-A891-9210AF972516}" sibTransId="{FDD14DEB-3F44-49AF-8396-7568B849CFFA}"/>
    <dgm:cxn modelId="{365E07D4-782C-44E9-9290-ABB41F3E9BDD}" type="presOf" srcId="{29295DE8-78BD-44B0-B539-41EC3A54593B}" destId="{1F11C61E-5DB4-4C14-9E70-CC7DC71DC743}" srcOrd="0" destOrd="1" presId="urn:microsoft.com/office/officeart/2005/8/layout/list1"/>
    <dgm:cxn modelId="{A2C5A8DD-DE02-4229-A68A-88E5E5671E31}" srcId="{9C00B696-9BC8-4EA7-AE58-969EBFA99CBC}" destId="{7B64E367-46D4-4D8E-9BB9-4A86C548B144}" srcOrd="1" destOrd="0" parTransId="{8F74914C-04EB-4E57-AD91-0A34B5B8E74B}" sibTransId="{1D2F0C6E-97FA-4780-800F-21FDED74AE94}"/>
    <dgm:cxn modelId="{6A3B4FE2-749C-47C4-959C-BAFF968AF6F6}" srcId="{04F2439C-4199-4F3E-9554-0A65727F6D1F}" destId="{1E549C71-9663-471E-B9DC-785A0D4C8D4F}" srcOrd="0" destOrd="0" parTransId="{9B5A9CD2-3F58-445C-A3D6-CF8FDA1D1DC6}" sibTransId="{61E51F59-687C-4A0E-A246-3541FCED87BE}"/>
    <dgm:cxn modelId="{02D5CBE8-AA02-458E-9A42-16AB07D844DB}" type="presOf" srcId="{04F2439C-4199-4F3E-9554-0A65727F6D1F}" destId="{D579E836-24D9-4991-AFFB-4EC70816C4C6}" srcOrd="1" destOrd="0" presId="urn:microsoft.com/office/officeart/2005/8/layout/list1"/>
    <dgm:cxn modelId="{F14184EC-0DDF-450F-84E5-34EF5E56D9E5}" type="presOf" srcId="{8CD02179-1251-4F92-B403-3D1C417F591D}" destId="{A87863D8-4029-464A-B284-1AE5BE45CCBB}" srcOrd="0" destOrd="0" presId="urn:microsoft.com/office/officeart/2005/8/layout/list1"/>
    <dgm:cxn modelId="{48C605F0-E0AD-479F-8565-08F605B80AED}" type="presOf" srcId="{9FDBD70A-4B2D-4C41-AEE3-EF2058718764}" destId="{B3441EB8-5375-40DA-B712-93BC0A295D14}" srcOrd="0" destOrd="0" presId="urn:microsoft.com/office/officeart/2005/8/layout/list1"/>
    <dgm:cxn modelId="{D36F05FA-E511-4EA8-940F-B6E6055BDF90}" type="presOf" srcId="{3C494AD0-0537-4F1F-9498-67E4EE38F308}" destId="{8D309170-6825-435D-B363-ED746E331F06}" srcOrd="0" destOrd="0" presId="urn:microsoft.com/office/officeart/2005/8/layout/list1"/>
    <dgm:cxn modelId="{092D19FC-4856-4D32-9381-9E96A2930AB1}" srcId="{9FDBD70A-4B2D-4C41-AEE3-EF2058718764}" destId="{8BF3AE69-F064-4F40-ACBE-90AEFE9373F0}" srcOrd="1" destOrd="0" parTransId="{008F330E-9877-4945-A5CD-79960CB9EA6A}" sibTransId="{E1B0DA8E-BE6C-4A7F-814D-BB9D4443260F}"/>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 modelId="{DEAB515F-A6CE-4FAB-90DF-D9655D3BBEFC}" type="presParOf" srcId="{67BE2941-C118-4995-8F6D-A61F88457853}" destId="{916D3D56-D464-4F8A-AC68-627A2557AA96}" srcOrd="3" destOrd="0" presId="urn:microsoft.com/office/officeart/2005/8/layout/list1"/>
    <dgm:cxn modelId="{83C3CB1F-CAA1-4EF0-8817-2BA0B4D4B214}" type="presParOf" srcId="{67BE2941-C118-4995-8F6D-A61F88457853}" destId="{57D070F4-34EE-4ED2-B8DF-75959E2C679C}" srcOrd="4" destOrd="0" presId="urn:microsoft.com/office/officeart/2005/8/layout/list1"/>
    <dgm:cxn modelId="{1FE2999E-96A2-4C6C-8A70-8D1D0D63709A}" type="presParOf" srcId="{57D070F4-34EE-4ED2-B8DF-75959E2C679C}" destId="{00769A5B-4EA7-4197-9587-6AF8EE780B5C}" srcOrd="0" destOrd="0" presId="urn:microsoft.com/office/officeart/2005/8/layout/list1"/>
    <dgm:cxn modelId="{0860DED9-56FA-4ED8-87F8-D1D05A68C2BA}" type="presParOf" srcId="{57D070F4-34EE-4ED2-B8DF-75959E2C679C}" destId="{77F619B0-DE90-41BF-9682-A1CD68558ADD}" srcOrd="1" destOrd="0" presId="urn:microsoft.com/office/officeart/2005/8/layout/list1"/>
    <dgm:cxn modelId="{54A33E1F-50E6-41CA-B03C-86CEA3C618AB}" type="presParOf" srcId="{67BE2941-C118-4995-8F6D-A61F88457853}" destId="{90AC29AE-E96B-4253-8994-04137287CF4E}" srcOrd="5" destOrd="0" presId="urn:microsoft.com/office/officeart/2005/8/layout/list1"/>
    <dgm:cxn modelId="{36865AB4-5E66-4384-963D-0B1D0FCE751E}" type="presParOf" srcId="{67BE2941-C118-4995-8F6D-A61F88457853}" destId="{1F11C61E-5DB4-4C14-9E70-CC7DC71DC743}" srcOrd="6" destOrd="0" presId="urn:microsoft.com/office/officeart/2005/8/layout/list1"/>
    <dgm:cxn modelId="{8572AAEF-3F20-4365-B3CC-E51857688151}" type="presParOf" srcId="{67BE2941-C118-4995-8F6D-A61F88457853}" destId="{0C3CE1B6-2806-4F51-8F28-740ECF79B12F}" srcOrd="7" destOrd="0" presId="urn:microsoft.com/office/officeart/2005/8/layout/list1"/>
    <dgm:cxn modelId="{8B0FF12D-0F73-4062-9F4D-1E295A436D8F}" type="presParOf" srcId="{67BE2941-C118-4995-8F6D-A61F88457853}" destId="{C32EB9EE-2FB4-4834-BD0C-DA7EB8C387E2}" srcOrd="8" destOrd="0" presId="urn:microsoft.com/office/officeart/2005/8/layout/list1"/>
    <dgm:cxn modelId="{53DAC45C-D7A1-4195-A90D-E85CFFD876EC}" type="presParOf" srcId="{C32EB9EE-2FB4-4834-BD0C-DA7EB8C387E2}" destId="{B3441EB8-5375-40DA-B712-93BC0A295D14}" srcOrd="0" destOrd="0" presId="urn:microsoft.com/office/officeart/2005/8/layout/list1"/>
    <dgm:cxn modelId="{410ADA3E-F118-49A6-B566-E05F1496B008}" type="presParOf" srcId="{C32EB9EE-2FB4-4834-BD0C-DA7EB8C387E2}" destId="{71A755C7-857E-42BD-A9BF-C7B3E03AA1E4}" srcOrd="1" destOrd="0" presId="urn:microsoft.com/office/officeart/2005/8/layout/list1"/>
    <dgm:cxn modelId="{109418FF-B361-4017-9E49-6B1C4B5FA34A}" type="presParOf" srcId="{67BE2941-C118-4995-8F6D-A61F88457853}" destId="{D923CC1C-FB14-4EC8-B00F-AFB220C539E1}" srcOrd="9" destOrd="0" presId="urn:microsoft.com/office/officeart/2005/8/layout/list1"/>
    <dgm:cxn modelId="{6391AE82-9E35-476E-9BDF-B4A04857A530}" type="presParOf" srcId="{67BE2941-C118-4995-8F6D-A61F88457853}" destId="{B7296FE5-1AF5-4A7A-8674-1C2EA47CA026}" srcOrd="10" destOrd="0" presId="urn:microsoft.com/office/officeart/2005/8/layout/list1"/>
    <dgm:cxn modelId="{476700E7-76D1-439F-95CD-DCBD5A4D41FD}" type="presParOf" srcId="{67BE2941-C118-4995-8F6D-A61F88457853}" destId="{BD5F03F9-A40B-4ED1-8B21-AB7C64FFBD3F}" srcOrd="11" destOrd="0" presId="urn:microsoft.com/office/officeart/2005/8/layout/list1"/>
    <dgm:cxn modelId="{4A52019F-EB45-4458-8E3E-6BFB46B22CC1}" type="presParOf" srcId="{67BE2941-C118-4995-8F6D-A61F88457853}" destId="{69953133-F66B-470E-A2BD-9C84ED70F178}" srcOrd="12" destOrd="0" presId="urn:microsoft.com/office/officeart/2005/8/layout/list1"/>
    <dgm:cxn modelId="{6B7A0D2C-9861-4AB3-A088-67C7B1981A5D}" type="presParOf" srcId="{69953133-F66B-470E-A2BD-9C84ED70F178}" destId="{8D309170-6825-435D-B363-ED746E331F06}" srcOrd="0" destOrd="0" presId="urn:microsoft.com/office/officeart/2005/8/layout/list1"/>
    <dgm:cxn modelId="{CF0409B3-8031-423F-B996-BFF713786335}" type="presParOf" srcId="{69953133-F66B-470E-A2BD-9C84ED70F178}" destId="{9B2FFD56-F9B2-494E-A2A6-027F53331AFB}" srcOrd="1" destOrd="0" presId="urn:microsoft.com/office/officeart/2005/8/layout/list1"/>
    <dgm:cxn modelId="{F0176326-3201-4321-9E80-9F0B3C125223}" type="presParOf" srcId="{67BE2941-C118-4995-8F6D-A61F88457853}" destId="{91168C49-0BDA-42E5-B6B3-33962A1A91B5}" srcOrd="13" destOrd="0" presId="urn:microsoft.com/office/officeart/2005/8/layout/list1"/>
    <dgm:cxn modelId="{D2DAB100-14A5-4609-85A7-F5E83FF8816B}" type="presParOf" srcId="{67BE2941-C118-4995-8F6D-A61F88457853}" destId="{A87863D8-4029-464A-B284-1AE5BE45CCB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04F2439C-4199-4F3E-9554-0A65727F6D1F}">
      <dgm:prSet phldrT="[Text]" custT="1"/>
      <dgm:spPr>
        <a:solidFill>
          <a:srgbClr val="C00000"/>
        </a:solidFill>
      </dgm:spPr>
      <dgm:t>
        <a:bodyPr/>
        <a:lstStyle/>
        <a:p>
          <a:pPr algn="ctr"/>
          <a:r>
            <a:rPr lang="en-US" sz="1000" b="1" dirty="0">
              <a:effectLst>
                <a:outerShdw blurRad="38100" dist="38100" dir="2700000" algn="tl">
                  <a:srgbClr val="000000">
                    <a:alpha val="43137"/>
                  </a:srgbClr>
                </a:outerShdw>
              </a:effectLst>
            </a:rPr>
            <a:t>Additional Process Equipment</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DC353D32-1352-4E66-A57C-A8A75B3173C9}">
      <dgm:prSet phldrT="[Text]" custT="1"/>
      <dgm:spPr/>
      <dgm:t>
        <a:bodyPr/>
        <a:lstStyle/>
        <a:p>
          <a:pPr algn="l"/>
          <a:r>
            <a:rPr lang="en-US" sz="1000" b="1" dirty="0">
              <a:effectLst>
                <a:outerShdw blurRad="38100" dist="38100" dir="2700000" algn="tl">
                  <a:srgbClr val="000000">
                    <a:alpha val="43137"/>
                  </a:srgbClr>
                </a:outerShdw>
              </a:effectLst>
            </a:rPr>
            <a:t>Light Curtains</a:t>
          </a:r>
        </a:p>
      </dgm:t>
    </dgm:pt>
    <dgm:pt modelId="{8E8AE140-5035-48B5-8C51-3F384E528EF8}" type="parTrans" cxnId="{C904EE15-6229-4853-A8C0-2AD7FDB1960F}">
      <dgm:prSet/>
      <dgm:spPr/>
      <dgm:t>
        <a:bodyPr/>
        <a:lstStyle/>
        <a:p>
          <a:endParaRPr lang="en-US"/>
        </a:p>
      </dgm:t>
    </dgm:pt>
    <dgm:pt modelId="{9496DF6E-7DD5-480F-9054-08842805EC93}" type="sibTrans" cxnId="{C904EE15-6229-4853-A8C0-2AD7FDB1960F}">
      <dgm:prSet/>
      <dgm:spPr/>
      <dgm:t>
        <a:bodyPr/>
        <a:lstStyle/>
        <a:p>
          <a:endParaRPr lang="en-US"/>
        </a:p>
      </dgm:t>
    </dgm:pt>
    <dgm:pt modelId="{647937B0-12E1-4EE7-9FC5-6410CE9C5A85}">
      <dgm:prSet phldrT="[Text]" custT="1"/>
      <dgm:spPr/>
      <dgm:t>
        <a:bodyPr/>
        <a:lstStyle/>
        <a:p>
          <a:pPr algn="l"/>
          <a:r>
            <a:rPr lang="en-US" sz="1000" b="1" dirty="0">
              <a:effectLst>
                <a:outerShdw blurRad="38100" dist="38100" dir="2700000" algn="tl">
                  <a:srgbClr val="000000">
                    <a:alpha val="43137"/>
                  </a:srgbClr>
                </a:outerShdw>
              </a:effectLst>
            </a:rPr>
            <a:t>Safety Sensors</a:t>
          </a:r>
        </a:p>
      </dgm:t>
    </dgm:pt>
    <dgm:pt modelId="{E5F282F9-9442-44CE-894B-7B71676A5292}" type="parTrans" cxnId="{240CE735-FB93-49F7-AC0F-D6CCB185970C}">
      <dgm:prSet/>
      <dgm:spPr/>
      <dgm:t>
        <a:bodyPr/>
        <a:lstStyle/>
        <a:p>
          <a:endParaRPr lang="en-US"/>
        </a:p>
      </dgm:t>
    </dgm:pt>
    <dgm:pt modelId="{DAA2599E-EE43-4225-B9B1-76C6A2D5FBEA}" type="sibTrans" cxnId="{240CE735-FB93-49F7-AC0F-D6CCB185970C}">
      <dgm:prSet/>
      <dgm:spPr/>
      <dgm:t>
        <a:bodyPr/>
        <a:lstStyle/>
        <a:p>
          <a:endParaRPr lang="en-US"/>
        </a:p>
      </dgm:t>
    </dgm:pt>
    <dgm:pt modelId="{DB8B811A-B737-41E3-AA37-54947B322D44}">
      <dgm:prSet phldrT="[Text]" custT="1"/>
      <dgm:spPr/>
      <dgm:t>
        <a:bodyPr/>
        <a:lstStyle/>
        <a:p>
          <a:pPr algn="l"/>
          <a:r>
            <a:rPr lang="en-US" sz="1000" b="1" dirty="0">
              <a:effectLst>
                <a:outerShdw blurRad="38100" dist="38100" dir="2700000" algn="tl">
                  <a:srgbClr val="000000">
                    <a:alpha val="43137"/>
                  </a:srgbClr>
                </a:outerShdw>
              </a:effectLst>
            </a:rPr>
            <a:t>Drive Control Power</a:t>
          </a:r>
        </a:p>
      </dgm:t>
    </dgm:pt>
    <dgm:pt modelId="{234A0FA8-2075-480A-8387-7362A530A1C5}" type="parTrans" cxnId="{6FFF0CE1-DF12-4217-BCAD-5521C1DD6087}">
      <dgm:prSet/>
      <dgm:spPr/>
      <dgm:t>
        <a:bodyPr/>
        <a:lstStyle/>
        <a:p>
          <a:endParaRPr lang="en-US"/>
        </a:p>
      </dgm:t>
    </dgm:pt>
    <dgm:pt modelId="{455149CB-62BD-49D8-B1A0-BC0A6F0075F8}" type="sibTrans" cxnId="{6FFF0CE1-DF12-4217-BCAD-5521C1DD6087}">
      <dgm:prSet/>
      <dgm:spPr/>
      <dgm:t>
        <a:bodyPr/>
        <a:lstStyle/>
        <a:p>
          <a:endParaRPr lang="en-US"/>
        </a:p>
      </dgm:t>
    </dgm:pt>
    <dgm:pt modelId="{A88836AB-AEB8-4087-A340-557C0BB978DB}">
      <dgm:prSet phldrT="[Text]" custT="1"/>
      <dgm:spPr/>
      <dgm:t>
        <a:bodyPr/>
        <a:lstStyle/>
        <a:p>
          <a:pPr algn="l"/>
          <a:r>
            <a:rPr lang="en-US" sz="1000" b="1" dirty="0">
              <a:effectLst>
                <a:outerShdw blurRad="38100" dist="38100" dir="2700000" algn="tl">
                  <a:srgbClr val="000000">
                    <a:alpha val="43137"/>
                  </a:srgbClr>
                </a:outerShdw>
              </a:effectLst>
            </a:rPr>
            <a:t>PLC Networks</a:t>
          </a:r>
        </a:p>
      </dgm:t>
    </dgm:pt>
    <dgm:pt modelId="{B859D9E7-1176-4B8B-9443-424998821197}" type="parTrans" cxnId="{F0384A70-2E07-4B7E-99A2-0B6C1694FCED}">
      <dgm:prSet/>
      <dgm:spPr/>
      <dgm:t>
        <a:bodyPr/>
        <a:lstStyle/>
        <a:p>
          <a:endParaRPr lang="en-US"/>
        </a:p>
      </dgm:t>
    </dgm:pt>
    <dgm:pt modelId="{DF9FE6D4-A48F-47FA-8A1F-41797F4A34C4}" type="sibTrans" cxnId="{F0384A70-2E07-4B7E-99A2-0B6C1694FCED}">
      <dgm:prSet/>
      <dgm:spPr/>
      <dgm:t>
        <a:bodyPr/>
        <a:lstStyle/>
        <a:p>
          <a:endParaRPr lang="en-US"/>
        </a:p>
      </dgm:t>
    </dgm:pt>
    <dgm:pt modelId="{2825E30A-CBC3-40C5-8A2C-CF3A43E2FD10}">
      <dgm:prSet phldrT="[Text]" custT="1"/>
      <dgm:spPr/>
      <dgm:t>
        <a:bodyPr/>
        <a:lstStyle/>
        <a:p>
          <a:pPr algn="l"/>
          <a:r>
            <a:rPr lang="en-US" sz="1000" b="1" dirty="0">
              <a:effectLst>
                <a:outerShdw blurRad="38100" dist="38100" dir="2700000" algn="tl">
                  <a:srgbClr val="000000">
                    <a:alpha val="43137"/>
                  </a:srgbClr>
                </a:outerShdw>
              </a:effectLst>
            </a:rPr>
            <a:t>Remote Monitoring Stations</a:t>
          </a:r>
        </a:p>
      </dgm:t>
    </dgm:pt>
    <dgm:pt modelId="{65CEC627-7A88-44BF-BF46-BE0B3F3EAA04}" type="parTrans" cxnId="{4830C37B-82A5-4887-96E1-817B39D59B5E}">
      <dgm:prSet/>
      <dgm:spPr/>
      <dgm:t>
        <a:bodyPr/>
        <a:lstStyle/>
        <a:p>
          <a:endParaRPr lang="en-US"/>
        </a:p>
      </dgm:t>
    </dgm:pt>
    <dgm:pt modelId="{4B426F6B-2A18-483A-A048-264D82ACAE43}" type="sibTrans" cxnId="{4830C37B-82A5-4887-96E1-817B39D59B5E}">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1"/>
      <dgm:spPr/>
    </dgm:pt>
    <dgm:pt modelId="{D579E836-24D9-4991-AFFB-4EC70816C4C6}" type="pres">
      <dgm:prSet presAssocID="{04F2439C-4199-4F3E-9554-0A65727F6D1F}" presName="parentText" presStyleLbl="node1" presStyleIdx="0" presStyleCnt="1" custScaleY="17655" custLinFactX="2597" custLinFactNeighborX="100000" custLinFactNeighborY="-32614">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1" custScaleY="49409" custLinFactNeighborY="18872">
        <dgm:presLayoutVars>
          <dgm:bulletEnabled val="1"/>
        </dgm:presLayoutVars>
      </dgm:prSet>
      <dgm:spPr/>
    </dgm:pt>
  </dgm:ptLst>
  <dgm:cxnLst>
    <dgm:cxn modelId="{485F4C06-4BA3-4B7F-AA29-1771A94E867B}" type="presOf" srcId="{2825E30A-CBC3-40C5-8A2C-CF3A43E2FD10}" destId="{BFDE8684-ADF2-447A-8B71-FE78913AAD89}" srcOrd="0" destOrd="4" presId="urn:microsoft.com/office/officeart/2005/8/layout/list1"/>
    <dgm:cxn modelId="{C904EE15-6229-4853-A8C0-2AD7FDB1960F}" srcId="{04F2439C-4199-4F3E-9554-0A65727F6D1F}" destId="{DC353D32-1352-4E66-A57C-A8A75B3173C9}" srcOrd="0" destOrd="0" parTransId="{8E8AE140-5035-48B5-8C51-3F384E528EF8}" sibTransId="{9496DF6E-7DD5-480F-9054-08842805EC93}"/>
    <dgm:cxn modelId="{240CE735-FB93-49F7-AC0F-D6CCB185970C}" srcId="{04F2439C-4199-4F3E-9554-0A65727F6D1F}" destId="{647937B0-12E1-4EE7-9FC5-6410CE9C5A85}" srcOrd="1" destOrd="0" parTransId="{E5F282F9-9442-44CE-894B-7B71676A5292}" sibTransId="{DAA2599E-EE43-4225-B9B1-76C6A2D5FBEA}"/>
    <dgm:cxn modelId="{DE1BBE64-6247-42DC-9206-2D3DD08626E7}" type="presOf" srcId="{DB8B811A-B737-41E3-AA37-54947B322D44}" destId="{BFDE8684-ADF2-447A-8B71-FE78913AAD89}" srcOrd="0" destOrd="2" presId="urn:microsoft.com/office/officeart/2005/8/layout/list1"/>
    <dgm:cxn modelId="{5A10BE68-6225-40E3-8020-60D332CF40CE}" type="presOf" srcId="{04F2439C-4199-4F3E-9554-0A65727F6D1F}" destId="{8C2B30F6-B3C1-44BD-A117-FFA15A450375}" srcOrd="0" destOrd="0" presId="urn:microsoft.com/office/officeart/2005/8/layout/list1"/>
    <dgm:cxn modelId="{A3CDD86F-FBE4-4749-98FA-A5DD3F249026}" type="presOf" srcId="{9C00B696-9BC8-4EA7-AE58-969EBFA99CBC}" destId="{67BE2941-C118-4995-8F6D-A61F88457853}" srcOrd="0" destOrd="0" presId="urn:microsoft.com/office/officeart/2005/8/layout/list1"/>
    <dgm:cxn modelId="{F0384A70-2E07-4B7E-99A2-0B6C1694FCED}" srcId="{04F2439C-4199-4F3E-9554-0A65727F6D1F}" destId="{A88836AB-AEB8-4087-A340-557C0BB978DB}" srcOrd="3" destOrd="0" parTransId="{B859D9E7-1176-4B8B-9443-424998821197}" sibTransId="{DF9FE6D4-A48F-47FA-8A1F-41797F4A34C4}"/>
    <dgm:cxn modelId="{4830C37B-82A5-4887-96E1-817B39D59B5E}" srcId="{04F2439C-4199-4F3E-9554-0A65727F6D1F}" destId="{2825E30A-CBC3-40C5-8A2C-CF3A43E2FD10}" srcOrd="4" destOrd="0" parTransId="{65CEC627-7A88-44BF-BF46-BE0B3F3EAA04}" sibTransId="{4B426F6B-2A18-483A-A048-264D82ACAE43}"/>
    <dgm:cxn modelId="{5FBAF994-D5C5-4649-8B2D-E0F56E30D44B}" type="presOf" srcId="{04F2439C-4199-4F3E-9554-0A65727F6D1F}" destId="{D579E836-24D9-4991-AFFB-4EC70816C4C6}" srcOrd="1" destOrd="0" presId="urn:microsoft.com/office/officeart/2005/8/layout/list1"/>
    <dgm:cxn modelId="{846192C0-9A0B-42AC-8E28-E28527026229}" srcId="{9C00B696-9BC8-4EA7-AE58-969EBFA99CBC}" destId="{04F2439C-4199-4F3E-9554-0A65727F6D1F}" srcOrd="0" destOrd="0" parTransId="{5424C475-1137-450A-A891-9210AF972516}" sibTransId="{FDD14DEB-3F44-49AF-8396-7568B849CFFA}"/>
    <dgm:cxn modelId="{DA1312C5-9526-4063-8A18-31BE6363690F}" type="presOf" srcId="{DC353D32-1352-4E66-A57C-A8A75B3173C9}" destId="{BFDE8684-ADF2-447A-8B71-FE78913AAD89}" srcOrd="0" destOrd="0" presId="urn:microsoft.com/office/officeart/2005/8/layout/list1"/>
    <dgm:cxn modelId="{C33599C6-2E26-46FF-AC31-8E0232E1CCD4}" type="presOf" srcId="{A88836AB-AEB8-4087-A340-557C0BB978DB}" destId="{BFDE8684-ADF2-447A-8B71-FE78913AAD89}" srcOrd="0" destOrd="3" presId="urn:microsoft.com/office/officeart/2005/8/layout/list1"/>
    <dgm:cxn modelId="{6FFF0CE1-DF12-4217-BCAD-5521C1DD6087}" srcId="{04F2439C-4199-4F3E-9554-0A65727F6D1F}" destId="{DB8B811A-B737-41E3-AA37-54947B322D44}" srcOrd="2" destOrd="0" parTransId="{234A0FA8-2075-480A-8387-7362A530A1C5}" sibTransId="{455149CB-62BD-49D8-B1A0-BC0A6F0075F8}"/>
    <dgm:cxn modelId="{981DE8EE-37E8-4320-90F6-3384AE90D8B4}" type="presOf" srcId="{647937B0-12E1-4EE7-9FC5-6410CE9C5A85}" destId="{BFDE8684-ADF2-447A-8B71-FE78913AAD89}" srcOrd="0" destOrd="1" presId="urn:microsoft.com/office/officeart/2005/8/layout/list1"/>
    <dgm:cxn modelId="{AA552F8B-00FD-4A96-B1E0-DC3CBAF04A04}" type="presParOf" srcId="{67BE2941-C118-4995-8F6D-A61F88457853}" destId="{B0E21BAF-5ED2-4AE1-939C-54B4956D0DAA}" srcOrd="0" destOrd="0" presId="urn:microsoft.com/office/officeart/2005/8/layout/list1"/>
    <dgm:cxn modelId="{A25A7E9B-89B0-459D-AAED-CF903C10E4D9}" type="presParOf" srcId="{B0E21BAF-5ED2-4AE1-939C-54B4956D0DAA}" destId="{8C2B30F6-B3C1-44BD-A117-FFA15A450375}" srcOrd="0" destOrd="0" presId="urn:microsoft.com/office/officeart/2005/8/layout/list1"/>
    <dgm:cxn modelId="{CC5D1443-3765-42FF-8A94-72AA67E8BA62}" type="presParOf" srcId="{B0E21BAF-5ED2-4AE1-939C-54B4956D0DAA}" destId="{D579E836-24D9-4991-AFFB-4EC70816C4C6}" srcOrd="1" destOrd="0" presId="urn:microsoft.com/office/officeart/2005/8/layout/list1"/>
    <dgm:cxn modelId="{CBB3EBA4-CC79-4F96-9FA0-07203DD15AC4}" type="presParOf" srcId="{67BE2941-C118-4995-8F6D-A61F88457853}" destId="{9F15B311-C947-4516-B4D6-F69E4AB19107}" srcOrd="1" destOrd="0" presId="urn:microsoft.com/office/officeart/2005/8/layout/list1"/>
    <dgm:cxn modelId="{8925898A-7CEB-4D2A-B7DF-5B38180CCC6F}" type="presParOf" srcId="{67BE2941-C118-4995-8F6D-A61F88457853}" destId="{BFDE8684-ADF2-447A-8B71-FE78913AAD89}"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9FEC32F-E127-4272-A71F-9056D9BAB71B}">
      <dgm:prSet custT="1"/>
      <dgm:spPr/>
      <dgm:t>
        <a:bodyPr/>
        <a:lstStyle/>
        <a:p>
          <a:pPr algn="ctr"/>
          <a:r>
            <a:rPr lang="en-US" sz="1400" b="1" dirty="0">
              <a:effectLst>
                <a:outerShdw blurRad="38100" dist="38100" dir="2700000" algn="tl">
                  <a:srgbClr val="000000">
                    <a:alpha val="43137"/>
                  </a:srgbClr>
                </a:outerShdw>
              </a:effectLst>
            </a:rPr>
            <a:t>Wafer Etching Clean Rooms</a:t>
          </a:r>
        </a:p>
      </dgm:t>
    </dgm:pt>
    <dgm:pt modelId="{EBDCAF48-6FF0-46B4-A94D-FC376229D909}" type="parTrans" cxnId="{79D2EF48-262D-4C23-A460-8C726DF2AF31}">
      <dgm:prSet/>
      <dgm:spPr/>
      <dgm:t>
        <a:bodyPr/>
        <a:lstStyle/>
        <a:p>
          <a:endParaRPr lang="en-US"/>
        </a:p>
      </dgm:t>
    </dgm:pt>
    <dgm:pt modelId="{1605E7DC-B215-4ABC-BE42-C2AC3FA72800}" type="sibTrans" cxnId="{79D2EF48-262D-4C23-A460-8C726DF2AF31}">
      <dgm:prSet/>
      <dgm:spPr/>
      <dgm:t>
        <a:bodyPr/>
        <a:lstStyle/>
        <a:p>
          <a:endParaRPr lang="en-US"/>
        </a:p>
      </dgm:t>
    </dgm:pt>
    <dgm:pt modelId="{ECFA86FF-A7E9-4FB6-9AFD-95AFF6BF3639}">
      <dgm:prSet custT="1"/>
      <dgm:spPr/>
      <dgm:t>
        <a:bodyPr/>
        <a:lstStyle/>
        <a:p>
          <a:r>
            <a:rPr lang="en-US" sz="1200" b="1" dirty="0">
              <a:effectLst>
                <a:outerShdw blurRad="38100" dist="38100" dir="2700000" algn="tl">
                  <a:srgbClr val="000000">
                    <a:alpha val="43137"/>
                  </a:srgbClr>
                </a:outerShdw>
              </a:effectLst>
            </a:rPr>
            <a:t>Constant Airflow Required For Maintaining Uncontaminated Wafer Etching</a:t>
          </a:r>
        </a:p>
      </dgm:t>
    </dgm:pt>
    <dgm:pt modelId="{49AC33BD-0EA0-4725-96D2-9206D9CC0B84}" type="parTrans" cxnId="{A762FCF4-55FA-4390-9BA3-A73FB0DCAFA4}">
      <dgm:prSet/>
      <dgm:spPr/>
      <dgm:t>
        <a:bodyPr/>
        <a:lstStyle/>
        <a:p>
          <a:endParaRPr lang="en-US"/>
        </a:p>
      </dgm:t>
    </dgm:pt>
    <dgm:pt modelId="{7B690FD6-D40D-42FB-AC95-F969A696D959}" type="sibTrans" cxnId="{A762FCF4-55FA-4390-9BA3-A73FB0DCAFA4}">
      <dgm:prSet/>
      <dgm:spPr/>
      <dgm:t>
        <a:bodyPr/>
        <a:lstStyle/>
        <a:p>
          <a:endParaRPr lang="en-US"/>
        </a:p>
      </dgm:t>
    </dgm:pt>
    <dgm:pt modelId="{19316AED-CE87-4537-BE27-73981891113C}">
      <dgm:prSet custT="1"/>
      <dgm:spPr/>
      <dgm:t>
        <a:bodyPr/>
        <a:lstStyle/>
        <a:p>
          <a:r>
            <a:rPr lang="en-US" sz="1200" b="1" dirty="0">
              <a:effectLst>
                <a:outerShdw blurRad="38100" dist="38100" dir="2700000" algn="tl">
                  <a:srgbClr val="000000">
                    <a:alpha val="43137"/>
                  </a:srgbClr>
                </a:outerShdw>
              </a:effectLst>
            </a:rPr>
            <a:t>Process Chill Water Chillers Require Constant Stable Power To Avoid Lengthy Shutdown/Restart Time</a:t>
          </a:r>
        </a:p>
      </dgm:t>
    </dgm:pt>
    <dgm:pt modelId="{C2DA11B4-3479-411C-B191-980BD8F53D95}" type="parTrans" cxnId="{FE704B2D-3216-4BC2-931B-CC06BBCA5141}">
      <dgm:prSet/>
      <dgm:spPr/>
      <dgm:t>
        <a:bodyPr/>
        <a:lstStyle/>
        <a:p>
          <a:endParaRPr lang="en-US"/>
        </a:p>
      </dgm:t>
    </dgm:pt>
    <dgm:pt modelId="{44D39E5E-CB49-402E-A5DE-4005C4441C74}" type="sibTrans" cxnId="{FE704B2D-3216-4BC2-931B-CC06BBCA5141}">
      <dgm:prSet/>
      <dgm:spPr/>
      <dgm:t>
        <a:bodyPr/>
        <a:lstStyle/>
        <a:p>
          <a:endParaRPr lang="en-US"/>
        </a:p>
      </dgm:t>
    </dgm:pt>
    <dgm:pt modelId="{BF0AFF0C-5471-4183-8627-E3959D455266}">
      <dgm:prSet custT="1"/>
      <dgm:spPr/>
      <dgm:t>
        <a:bodyPr/>
        <a:lstStyle/>
        <a:p>
          <a:r>
            <a:rPr lang="en-US" sz="1200" b="1" dirty="0">
              <a:effectLst>
                <a:outerShdw blurRad="38100" dist="38100" dir="2700000" algn="tl">
                  <a:srgbClr val="000000">
                    <a:alpha val="43137"/>
                  </a:srgbClr>
                </a:outerShdw>
              </a:effectLst>
            </a:rPr>
            <a:t>Ride Thru Serves As Bridge Between Power Sag or Outage Until Generators Start or Utility Power Is Restored</a:t>
          </a:r>
        </a:p>
      </dgm:t>
    </dgm:pt>
    <dgm:pt modelId="{FED26565-CEF6-427D-8D07-F1552F3AE7E5}" type="parTrans" cxnId="{F30FFD61-CABF-47C7-BD52-55C3A485BAA6}">
      <dgm:prSet/>
      <dgm:spPr/>
      <dgm:t>
        <a:bodyPr/>
        <a:lstStyle/>
        <a:p>
          <a:endParaRPr lang="en-US"/>
        </a:p>
      </dgm:t>
    </dgm:pt>
    <dgm:pt modelId="{ECD9930D-A8DA-45AB-9E53-5A7D59125564}" type="sibTrans" cxnId="{F30FFD61-CABF-47C7-BD52-55C3A485BAA6}">
      <dgm:prSet/>
      <dgm:spPr/>
      <dgm:t>
        <a:bodyPr/>
        <a:lstStyle/>
        <a:p>
          <a:endParaRPr lang="en-US"/>
        </a:p>
      </dgm:t>
    </dgm:pt>
    <dgm:pt modelId="{E4A6696C-EC61-470B-9025-6F87C2DA3033}">
      <dgm:prSet custT="1"/>
      <dgm:spPr/>
      <dgm:t>
        <a:bodyPr/>
        <a:lstStyle/>
        <a:p>
          <a:r>
            <a:rPr lang="en-US" sz="1200" b="1" dirty="0">
              <a:effectLst>
                <a:outerShdw blurRad="38100" dist="38100" dir="2700000" algn="tl">
                  <a:srgbClr val="000000">
                    <a:alpha val="43137"/>
                  </a:srgbClr>
                </a:outerShdw>
              </a:effectLst>
            </a:rPr>
            <a:t>Critical Processes Cannot Tolerate a Loss of Motor Speed or Torque in Environmental Systems. </a:t>
          </a:r>
        </a:p>
      </dgm:t>
    </dgm:pt>
    <dgm:pt modelId="{3A6E9381-20C6-4E1F-B6A9-6B90C75FA051}" type="parTrans" cxnId="{E055BB02-8631-4925-B12F-CBB600B14FE8}">
      <dgm:prSet/>
      <dgm:spPr/>
      <dgm:t>
        <a:bodyPr/>
        <a:lstStyle/>
        <a:p>
          <a:endParaRPr lang="en-US"/>
        </a:p>
      </dgm:t>
    </dgm:pt>
    <dgm:pt modelId="{1CF70FB9-EEA4-419A-AA9B-B90928077681}" type="sibTrans" cxnId="{E055BB02-8631-4925-B12F-CBB600B14FE8}">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81958ACE-0A3C-4F7E-BE3C-7E63BA1C5F27}" type="pres">
      <dgm:prSet presAssocID="{09FEC32F-E127-4272-A71F-9056D9BAB71B}" presName="parentLin" presStyleCnt="0"/>
      <dgm:spPr/>
    </dgm:pt>
    <dgm:pt modelId="{C8585481-DE85-4D90-91C0-FD2265C08EA6}" type="pres">
      <dgm:prSet presAssocID="{09FEC32F-E127-4272-A71F-9056D9BAB71B}" presName="parentLeftMargin" presStyleLbl="node1" presStyleIdx="0" presStyleCnt="1"/>
      <dgm:spPr/>
    </dgm:pt>
    <dgm:pt modelId="{EAEDEEC9-DA68-4EC8-B468-AFF3104C9C61}" type="pres">
      <dgm:prSet presAssocID="{09FEC32F-E127-4272-A71F-9056D9BAB71B}" presName="parentText" presStyleLbl="node1" presStyleIdx="0" presStyleCnt="1" custScaleY="24480" custLinFactX="1717" custLinFactNeighborX="100000" custLinFactNeighborY="-26273">
        <dgm:presLayoutVars>
          <dgm:chMax val="0"/>
          <dgm:bulletEnabled val="1"/>
        </dgm:presLayoutVars>
      </dgm:prSet>
      <dgm:spPr/>
    </dgm:pt>
    <dgm:pt modelId="{648F7E06-365C-4769-AA67-CEA7AA591FF8}" type="pres">
      <dgm:prSet presAssocID="{09FEC32F-E127-4272-A71F-9056D9BAB71B}" presName="negativeSpace" presStyleCnt="0"/>
      <dgm:spPr/>
    </dgm:pt>
    <dgm:pt modelId="{AA4B05B4-3931-47E1-BA8A-62A8689283B6}" type="pres">
      <dgm:prSet presAssocID="{09FEC32F-E127-4272-A71F-9056D9BAB71B}" presName="childText" presStyleLbl="conFgAcc1" presStyleIdx="0" presStyleCnt="1" custScaleX="88679" custScaleY="72962" custLinFactNeighborX="258" custLinFactNeighborY="35591">
        <dgm:presLayoutVars>
          <dgm:bulletEnabled val="1"/>
        </dgm:presLayoutVars>
      </dgm:prSet>
      <dgm:spPr/>
    </dgm:pt>
  </dgm:ptLst>
  <dgm:cxnLst>
    <dgm:cxn modelId="{E055BB02-8631-4925-B12F-CBB600B14FE8}" srcId="{09FEC32F-E127-4272-A71F-9056D9BAB71B}" destId="{E4A6696C-EC61-470B-9025-6F87C2DA3033}" srcOrd="3" destOrd="0" parTransId="{3A6E9381-20C6-4E1F-B6A9-6B90C75FA051}" sibTransId="{1CF70FB9-EEA4-419A-AA9B-B90928077681}"/>
    <dgm:cxn modelId="{6F223A1E-FE4D-42EE-87A5-9C7457E01360}" type="presOf" srcId="{ECFA86FF-A7E9-4FB6-9AFD-95AFF6BF3639}" destId="{AA4B05B4-3931-47E1-BA8A-62A8689283B6}" srcOrd="0" destOrd="0" presId="urn:microsoft.com/office/officeart/2005/8/layout/list1"/>
    <dgm:cxn modelId="{FE704B2D-3216-4BC2-931B-CC06BBCA5141}" srcId="{09FEC32F-E127-4272-A71F-9056D9BAB71B}" destId="{19316AED-CE87-4537-BE27-73981891113C}" srcOrd="1" destOrd="0" parTransId="{C2DA11B4-3479-411C-B191-980BD8F53D95}" sibTransId="{44D39E5E-CB49-402E-A5DE-4005C4441C74}"/>
    <dgm:cxn modelId="{F30FFD61-CABF-47C7-BD52-55C3A485BAA6}" srcId="{09FEC32F-E127-4272-A71F-9056D9BAB71B}" destId="{BF0AFF0C-5471-4183-8627-E3959D455266}" srcOrd="2" destOrd="0" parTransId="{FED26565-CEF6-427D-8D07-F1552F3AE7E5}" sibTransId="{ECD9930D-A8DA-45AB-9E53-5A7D59125564}"/>
    <dgm:cxn modelId="{A3DEF942-68D2-40F3-8215-CE76D38B96AD}" type="presOf" srcId="{7713BACB-2C5E-4C4F-A798-A2A6EE659613}" destId="{1CB03D19-10A4-4A2D-969A-4E256C3ABAAF}" srcOrd="0" destOrd="0" presId="urn:microsoft.com/office/officeart/2005/8/layout/list1"/>
    <dgm:cxn modelId="{79D2EF48-262D-4C23-A460-8C726DF2AF31}" srcId="{7713BACB-2C5E-4C4F-A798-A2A6EE659613}" destId="{09FEC32F-E127-4272-A71F-9056D9BAB71B}" srcOrd="0" destOrd="0" parTransId="{EBDCAF48-6FF0-46B4-A94D-FC376229D909}" sibTransId="{1605E7DC-B215-4ABC-BE42-C2AC3FA72800}"/>
    <dgm:cxn modelId="{0FB61494-08AD-4B4C-BF18-B5327FCDEE98}" type="presOf" srcId="{E4A6696C-EC61-470B-9025-6F87C2DA3033}" destId="{AA4B05B4-3931-47E1-BA8A-62A8689283B6}" srcOrd="0" destOrd="3" presId="urn:microsoft.com/office/officeart/2005/8/layout/list1"/>
    <dgm:cxn modelId="{BDC368AE-66F2-4818-9BEF-690BAEB27150}" type="presOf" srcId="{09FEC32F-E127-4272-A71F-9056D9BAB71B}" destId="{C8585481-DE85-4D90-91C0-FD2265C08EA6}" srcOrd="0" destOrd="0" presId="urn:microsoft.com/office/officeart/2005/8/layout/list1"/>
    <dgm:cxn modelId="{CFABC8C9-5374-4A4A-A8C7-45B6128134B6}" type="presOf" srcId="{19316AED-CE87-4537-BE27-73981891113C}" destId="{AA4B05B4-3931-47E1-BA8A-62A8689283B6}" srcOrd="0" destOrd="1" presId="urn:microsoft.com/office/officeart/2005/8/layout/list1"/>
    <dgm:cxn modelId="{1D502FD7-4173-4F42-9C87-330FCA9B0308}" type="presOf" srcId="{BF0AFF0C-5471-4183-8627-E3959D455266}" destId="{AA4B05B4-3931-47E1-BA8A-62A8689283B6}" srcOrd="0" destOrd="2" presId="urn:microsoft.com/office/officeart/2005/8/layout/list1"/>
    <dgm:cxn modelId="{B3258DE9-9DF3-425A-AB96-426DF335AD54}" type="presOf" srcId="{09FEC32F-E127-4272-A71F-9056D9BAB71B}" destId="{EAEDEEC9-DA68-4EC8-B468-AFF3104C9C61}" srcOrd="1" destOrd="0" presId="urn:microsoft.com/office/officeart/2005/8/layout/list1"/>
    <dgm:cxn modelId="{A762FCF4-55FA-4390-9BA3-A73FB0DCAFA4}" srcId="{09FEC32F-E127-4272-A71F-9056D9BAB71B}" destId="{ECFA86FF-A7E9-4FB6-9AFD-95AFF6BF3639}" srcOrd="0" destOrd="0" parTransId="{49AC33BD-0EA0-4725-96D2-9206D9CC0B84}" sibTransId="{7B690FD6-D40D-42FB-AC95-F969A696D959}"/>
    <dgm:cxn modelId="{36334402-B28A-48F7-9F55-0CCE92555ACE}" type="presParOf" srcId="{1CB03D19-10A4-4A2D-969A-4E256C3ABAAF}" destId="{81958ACE-0A3C-4F7E-BE3C-7E63BA1C5F27}" srcOrd="0" destOrd="0" presId="urn:microsoft.com/office/officeart/2005/8/layout/list1"/>
    <dgm:cxn modelId="{6ABD3E87-19C8-47FD-9C2E-D86CE6D2B992}" type="presParOf" srcId="{81958ACE-0A3C-4F7E-BE3C-7E63BA1C5F27}" destId="{C8585481-DE85-4D90-91C0-FD2265C08EA6}" srcOrd="0" destOrd="0" presId="urn:microsoft.com/office/officeart/2005/8/layout/list1"/>
    <dgm:cxn modelId="{2DC7D3B2-9C4B-439D-A698-C5837A8F1C32}" type="presParOf" srcId="{81958ACE-0A3C-4F7E-BE3C-7E63BA1C5F27}" destId="{EAEDEEC9-DA68-4EC8-B468-AFF3104C9C61}" srcOrd="1" destOrd="0" presId="urn:microsoft.com/office/officeart/2005/8/layout/list1"/>
    <dgm:cxn modelId="{BEA50A93-E827-4920-919F-1A478B6302B1}" type="presParOf" srcId="{1CB03D19-10A4-4A2D-969A-4E256C3ABAAF}" destId="{648F7E06-365C-4769-AA67-CEA7AA591FF8}" srcOrd="1" destOrd="0" presId="urn:microsoft.com/office/officeart/2005/8/layout/list1"/>
    <dgm:cxn modelId="{3B48A2BF-C09C-43EC-8125-6C48F8A4771E}" type="presParOf" srcId="{1CB03D19-10A4-4A2D-969A-4E256C3ABAAF}" destId="{AA4B05B4-3931-47E1-BA8A-62A8689283B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3d2" qsCatId="3D" csTypeId="urn:microsoft.com/office/officeart/2005/8/colors/accent1_2#2" csCatId="accent1" phldr="1"/>
      <dgm:spPr/>
      <dgm:t>
        <a:bodyPr/>
        <a:lstStyle/>
        <a:p>
          <a:endParaRPr lang="en-US"/>
        </a:p>
      </dgm:t>
    </dgm:pt>
    <dgm:pt modelId="{57DA965D-4C77-4AD7-8781-B58F8549B0EC}">
      <dgm:prSet phldrT="[Text]" custT="1"/>
      <dgm:spPr/>
      <dgm:t>
        <a:bodyPr/>
        <a:lstStyle/>
        <a:p>
          <a:pPr algn="ctr"/>
          <a:r>
            <a:rPr lang="en-US" sz="1600" b="1" dirty="0">
              <a:effectLst>
                <a:outerShdw blurRad="38100" dist="38100" dir="2700000" algn="tl">
                  <a:srgbClr val="000000">
                    <a:alpha val="43137"/>
                  </a:srgbClr>
                </a:outerShdw>
              </a:effectLst>
            </a:rPr>
            <a:t>Clean Rooms</a:t>
          </a:r>
        </a:p>
      </dgm:t>
    </dgm:pt>
    <dgm:pt modelId="{C0DD3BA5-CC3C-46AA-B4FF-ADB900EE91B9}" type="parTrans" cxnId="{7B34E470-7DB4-477F-92D3-C0BCFFA9584C}">
      <dgm:prSet/>
      <dgm:spPr/>
      <dgm:t>
        <a:bodyPr/>
        <a:lstStyle/>
        <a:p>
          <a:endParaRPr lang="en-US"/>
        </a:p>
      </dgm:t>
    </dgm:pt>
    <dgm:pt modelId="{BF2ADEF6-97AF-405F-9FA1-34455C310E7A}" type="sibTrans" cxnId="{7B34E470-7DB4-477F-92D3-C0BCFFA9584C}">
      <dgm:prSet/>
      <dgm:spPr/>
      <dgm:t>
        <a:bodyPr/>
        <a:lstStyle/>
        <a:p>
          <a:endParaRPr lang="en-US"/>
        </a:p>
      </dgm:t>
    </dgm:pt>
    <dgm:pt modelId="{C53EBAA2-554F-4095-91FA-79BA801FC6C2}">
      <dgm:prSet phldrT="[Text]" custT="1"/>
      <dgm:spPr/>
      <dgm:t>
        <a:bodyPr/>
        <a:lstStyle/>
        <a:p>
          <a:r>
            <a:rPr lang="en-US" sz="1600" b="1" dirty="0">
              <a:effectLst>
                <a:outerShdw blurRad="38100" dist="38100" dir="2700000" algn="tl">
                  <a:srgbClr val="000000">
                    <a:alpha val="43137"/>
                  </a:srgbClr>
                </a:outerShdw>
              </a:effectLst>
            </a:rPr>
            <a:t>Clean Room Air Handling And Environmental Systems</a:t>
          </a:r>
        </a:p>
      </dgm:t>
    </dgm:pt>
    <dgm:pt modelId="{97999027-E0EE-46A1-8868-68E7FA6EE87B}" type="parTrans" cxnId="{87A58EA3-D0D0-4CD0-B4B5-E766194B4CA2}">
      <dgm:prSet/>
      <dgm:spPr/>
      <dgm:t>
        <a:bodyPr/>
        <a:lstStyle/>
        <a:p>
          <a:endParaRPr lang="en-US"/>
        </a:p>
      </dgm:t>
    </dgm:pt>
    <dgm:pt modelId="{7D442A21-DA50-4280-8B0D-CF4B5381CF66}" type="sibTrans" cxnId="{87A58EA3-D0D0-4CD0-B4B5-E766194B4CA2}">
      <dgm:prSet/>
      <dgm:spPr/>
      <dgm:t>
        <a:bodyPr/>
        <a:lstStyle/>
        <a:p>
          <a:endParaRPr lang="en-US"/>
        </a:p>
      </dgm:t>
    </dgm:pt>
    <dgm:pt modelId="{D0A25DC4-A228-426C-B496-32F32F09BBF5}">
      <dgm:prSet phldrT="[Text]" custT="1"/>
      <dgm:spPr/>
      <dgm:t>
        <a:bodyPr/>
        <a:lstStyle/>
        <a:p>
          <a:r>
            <a:rPr lang="en-US" sz="1600" b="1" dirty="0">
              <a:effectLst>
                <a:outerShdw blurRad="38100" dist="38100" dir="2700000" algn="tl">
                  <a:srgbClr val="000000">
                    <a:alpha val="43137"/>
                  </a:srgbClr>
                </a:outerShdw>
              </a:effectLst>
            </a:rPr>
            <a:t>Cooling Water Systems For Machine Tools (Wafer Etching)</a:t>
          </a:r>
        </a:p>
      </dgm:t>
    </dgm:pt>
    <dgm:pt modelId="{FFE02458-3BC1-4669-B7EA-4B4480915EC6}" type="parTrans" cxnId="{C0CB6389-BAFF-494C-89D3-2B2950CF4494}">
      <dgm:prSet/>
      <dgm:spPr/>
      <dgm:t>
        <a:bodyPr/>
        <a:lstStyle/>
        <a:p>
          <a:endParaRPr lang="en-US"/>
        </a:p>
      </dgm:t>
    </dgm:pt>
    <dgm:pt modelId="{26E8F234-6056-4526-8C63-D6ADE205BD33}" type="sibTrans" cxnId="{C0CB6389-BAFF-494C-89D3-2B2950CF4494}">
      <dgm:prSet/>
      <dgm:spPr/>
      <dgm:t>
        <a:bodyPr/>
        <a:lstStyle/>
        <a:p>
          <a:endParaRPr lang="en-US"/>
        </a:p>
      </dgm:t>
    </dgm:pt>
    <dgm:pt modelId="{609E1F52-D689-497E-9DB8-867DBD904250}">
      <dgm:prSet phldrT="[Text]" custT="1"/>
      <dgm:spPr/>
      <dgm:t>
        <a:bodyPr/>
        <a:lstStyle/>
        <a:p>
          <a:r>
            <a:rPr lang="en-US" sz="1600" b="1" dirty="0">
              <a:effectLst>
                <a:outerShdw blurRad="38100" dist="38100" dir="2700000" algn="tl">
                  <a:srgbClr val="000000">
                    <a:alpha val="43137"/>
                  </a:srgbClr>
                </a:outerShdw>
              </a:effectLst>
            </a:rPr>
            <a:t>Must Maintain Constant Air And Water Flow Rates To Maintain Product Quality</a:t>
          </a:r>
        </a:p>
      </dgm:t>
    </dgm:pt>
    <dgm:pt modelId="{881AF2A5-7328-4525-8A46-2A50E21324A5}" type="parTrans" cxnId="{2233668B-0A06-416D-81E5-F44F720CE2BB}">
      <dgm:prSet/>
      <dgm:spPr/>
      <dgm:t>
        <a:bodyPr/>
        <a:lstStyle/>
        <a:p>
          <a:endParaRPr lang="en-US"/>
        </a:p>
      </dgm:t>
    </dgm:pt>
    <dgm:pt modelId="{A78AC04D-1B1E-45A1-B0DD-5929839C1CE2}" type="sibTrans" cxnId="{2233668B-0A06-416D-81E5-F44F720CE2BB}">
      <dgm:prSet/>
      <dgm:spPr/>
      <dgm:t>
        <a:bodyPr/>
        <a:lstStyle/>
        <a:p>
          <a:endParaRPr lang="en-US"/>
        </a:p>
      </dgm:t>
    </dgm:pt>
    <dgm:pt modelId="{A12025F7-4E38-4035-8A48-D33C2F983503}">
      <dgm:prSet phldrT="[Text]" custT="1"/>
      <dgm:spPr/>
      <dgm:t>
        <a:bodyPr/>
        <a:lstStyle/>
        <a:p>
          <a:r>
            <a:rPr lang="en-US" sz="1600" b="1" dirty="0">
              <a:effectLst>
                <a:outerShdw blurRad="38100" dist="38100" dir="2700000" algn="tl">
                  <a:srgbClr val="000000">
                    <a:alpha val="43137"/>
                  </a:srgbClr>
                </a:outerShdw>
              </a:effectLst>
            </a:rPr>
            <a:t>Industry Requirement: Semi-F47</a:t>
          </a:r>
        </a:p>
      </dgm:t>
    </dgm:pt>
    <dgm:pt modelId="{BA527C8F-224B-4AC8-B753-41249009549C}" type="parTrans" cxnId="{E7F3FA1D-CA1B-4426-A4B7-61E7F5A3FAE3}">
      <dgm:prSet/>
      <dgm:spPr/>
      <dgm:t>
        <a:bodyPr/>
        <a:lstStyle/>
        <a:p>
          <a:endParaRPr lang="en-US"/>
        </a:p>
      </dgm:t>
    </dgm:pt>
    <dgm:pt modelId="{50DDB4A8-1241-4000-AF7B-A8F1E2441D82}" type="sibTrans" cxnId="{E7F3FA1D-CA1B-4426-A4B7-61E7F5A3FAE3}">
      <dgm:prSet/>
      <dgm:spPr/>
      <dgm:t>
        <a:bodyPr/>
        <a:lstStyle/>
        <a:p>
          <a:endParaRPr lang="en-US"/>
        </a:p>
      </dgm:t>
    </dgm:pt>
    <dgm:pt modelId="{208A0FEA-48A5-4DF1-AF27-E8F5FB0BC993}">
      <dgm:prSet custT="1"/>
      <dgm:spPr/>
      <dgm:t>
        <a:bodyPr/>
        <a:lstStyle/>
        <a:p>
          <a:pPr algn="ctr"/>
          <a:r>
            <a:rPr lang="en-US" sz="1600" b="1" dirty="0">
              <a:effectLst>
                <a:outerShdw blurRad="38100" dist="38100" dir="2700000" algn="tl">
                  <a:srgbClr val="000000">
                    <a:alpha val="43137"/>
                  </a:srgbClr>
                </a:outerShdw>
              </a:effectLst>
            </a:rPr>
            <a:t>Solution</a:t>
          </a:r>
        </a:p>
      </dgm:t>
    </dgm:pt>
    <dgm:pt modelId="{5932B7BC-4057-4903-9F58-9D42047A3A6F}" type="parTrans" cxnId="{9BEAED43-8A5C-41BD-8929-B92E7C42E170}">
      <dgm:prSet/>
      <dgm:spPr/>
      <dgm:t>
        <a:bodyPr/>
        <a:lstStyle/>
        <a:p>
          <a:endParaRPr lang="en-US"/>
        </a:p>
      </dgm:t>
    </dgm:pt>
    <dgm:pt modelId="{0973EF06-2AD7-41E8-9F52-D47EC8D0F3A5}" type="sibTrans" cxnId="{9BEAED43-8A5C-41BD-8929-B92E7C42E170}">
      <dgm:prSet/>
      <dgm:spPr/>
      <dgm:t>
        <a:bodyPr/>
        <a:lstStyle/>
        <a:p>
          <a:endParaRPr lang="en-US"/>
        </a:p>
      </dgm:t>
    </dgm:pt>
    <dgm:pt modelId="{210D364B-E7A8-4A2D-84D7-F7268F619D5C}">
      <dgm:prSet custT="1"/>
      <dgm:spPr/>
      <dgm:t>
        <a:bodyPr/>
        <a:lstStyle/>
        <a:p>
          <a:pPr algn="l"/>
          <a:r>
            <a:rPr lang="en-US" sz="1400" b="1" dirty="0">
              <a:effectLst>
                <a:outerShdw blurRad="38100" dist="38100" dir="2700000" algn="tl">
                  <a:srgbClr val="000000">
                    <a:alpha val="43137"/>
                  </a:srgbClr>
                </a:outerShdw>
              </a:effectLst>
            </a:rPr>
            <a:t>UPD Modules</a:t>
          </a:r>
        </a:p>
      </dgm:t>
    </dgm:pt>
    <dgm:pt modelId="{8E712AD8-A49E-4179-B082-C4389EDB377F}" type="parTrans" cxnId="{D7A57C3F-0B36-4966-B807-069143D50A9D}">
      <dgm:prSet/>
      <dgm:spPr/>
      <dgm:t>
        <a:bodyPr/>
        <a:lstStyle/>
        <a:p>
          <a:endParaRPr lang="en-US"/>
        </a:p>
      </dgm:t>
    </dgm:pt>
    <dgm:pt modelId="{30688437-69CF-4644-9E89-94A96B70F989}" type="sibTrans" cxnId="{D7A57C3F-0B36-4966-B807-069143D50A9D}">
      <dgm:prSet/>
      <dgm:spPr/>
      <dgm:t>
        <a:bodyPr/>
        <a:lstStyle/>
        <a:p>
          <a:endParaRPr lang="en-US"/>
        </a:p>
      </dgm:t>
    </dgm:pt>
    <dgm:pt modelId="{B377BACE-DE7D-4A88-A66F-27AE6A51A35D}">
      <dgm:prSet custT="1"/>
      <dgm:spPr/>
      <dgm:t>
        <a:bodyPr/>
        <a:lstStyle/>
        <a:p>
          <a:pPr algn="l"/>
          <a:r>
            <a:rPr lang="en-US" sz="1400" b="1" dirty="0">
              <a:effectLst>
                <a:outerShdw blurRad="38100" dist="38100" dir="2700000" algn="tl">
                  <a:srgbClr val="000000">
                    <a:alpha val="43137"/>
                  </a:srgbClr>
                </a:outerShdw>
              </a:effectLst>
            </a:rPr>
            <a:t>90 Seconds</a:t>
          </a:r>
        </a:p>
      </dgm:t>
    </dgm:pt>
    <dgm:pt modelId="{00ECA5DD-C1A1-4320-99CA-12DD4AA3ADD8}" type="parTrans" cxnId="{167F7EC8-CEED-4643-BF02-B21449A56A13}">
      <dgm:prSet/>
      <dgm:spPr/>
      <dgm:t>
        <a:bodyPr/>
        <a:lstStyle/>
        <a:p>
          <a:endParaRPr lang="en-US"/>
        </a:p>
      </dgm:t>
    </dgm:pt>
    <dgm:pt modelId="{ED7223A2-75B8-4B0D-A3CB-0221C291906F}" type="sibTrans" cxnId="{167F7EC8-CEED-4643-BF02-B21449A56A13}">
      <dgm:prSet/>
      <dgm:spPr/>
      <dgm:t>
        <a:bodyPr/>
        <a:lstStyle/>
        <a:p>
          <a:endParaRPr lang="en-US"/>
        </a:p>
      </dgm:t>
    </dgm:pt>
    <dgm:pt modelId="{4397DFC5-EB63-4A4E-A91D-37C5580577FD}">
      <dgm:prSet custT="1"/>
      <dgm:spPr/>
      <dgm:t>
        <a:bodyPr/>
        <a:lstStyle/>
        <a:p>
          <a:pPr algn="l"/>
          <a:r>
            <a:rPr lang="en-US" sz="1400" b="1" dirty="0">
              <a:effectLst>
                <a:outerShdw blurRad="38100" dist="38100" dir="2700000" algn="tl">
                  <a:srgbClr val="000000">
                    <a:alpha val="43137"/>
                  </a:srgbClr>
                </a:outerShdw>
              </a:effectLst>
            </a:rPr>
            <a:t>2 Second 50% Sags</a:t>
          </a:r>
        </a:p>
      </dgm:t>
    </dgm:pt>
    <dgm:pt modelId="{F3253079-7EB4-4F91-8D1F-F338F1469438}" type="parTrans" cxnId="{F82740BA-E991-41A0-8FE6-128515790416}">
      <dgm:prSet/>
      <dgm:spPr/>
      <dgm:t>
        <a:bodyPr/>
        <a:lstStyle/>
        <a:p>
          <a:endParaRPr lang="en-US"/>
        </a:p>
      </dgm:t>
    </dgm:pt>
    <dgm:pt modelId="{EA3122E0-E766-4432-9593-0B7028364622}" type="sibTrans" cxnId="{F82740BA-E991-41A0-8FE6-128515790416}">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97A5620A-7923-417C-9CF1-3D2497F30A62}" type="pres">
      <dgm:prSet presAssocID="{57DA965D-4C77-4AD7-8781-B58F8549B0EC}" presName="parentLin" presStyleCnt="0"/>
      <dgm:spPr/>
    </dgm:pt>
    <dgm:pt modelId="{527C806E-C776-4008-BE42-EA626F9481B5}" type="pres">
      <dgm:prSet presAssocID="{57DA965D-4C77-4AD7-8781-B58F8549B0EC}" presName="parentLeftMargin" presStyleLbl="node1" presStyleIdx="0" presStyleCnt="2"/>
      <dgm:spPr/>
    </dgm:pt>
    <dgm:pt modelId="{597C515B-9415-45AB-A0CC-D793A5E32549}" type="pres">
      <dgm:prSet presAssocID="{57DA965D-4C77-4AD7-8781-B58F8549B0EC}" presName="parentText" presStyleLbl="node1" presStyleIdx="0" presStyleCnt="2" custScaleY="20851" custLinFactX="7058" custLinFactNeighborX="100000" custLinFactNeighborY="-40733">
        <dgm:presLayoutVars>
          <dgm:chMax val="0"/>
          <dgm:bulletEnabled val="1"/>
        </dgm:presLayoutVars>
      </dgm:prSet>
      <dgm:spPr/>
    </dgm:pt>
    <dgm:pt modelId="{6446A0E7-3861-4309-9C76-F758397067B6}" type="pres">
      <dgm:prSet presAssocID="{57DA965D-4C77-4AD7-8781-B58F8549B0EC}" presName="negativeSpace" presStyleCnt="0"/>
      <dgm:spPr/>
    </dgm:pt>
    <dgm:pt modelId="{33CC082B-7CA9-4918-B6FB-BEF43EE02765}" type="pres">
      <dgm:prSet presAssocID="{57DA965D-4C77-4AD7-8781-B58F8549B0EC}" presName="childText" presStyleLbl="conFgAcc1" presStyleIdx="0" presStyleCnt="2" custScaleY="67639" custLinFactNeighborX="754" custLinFactNeighborY="9901">
        <dgm:presLayoutVars>
          <dgm:bulletEnabled val="1"/>
        </dgm:presLayoutVars>
      </dgm:prSet>
      <dgm:spPr/>
    </dgm:pt>
    <dgm:pt modelId="{A49E923D-EA84-4B57-8679-5DE459BFE4BF}" type="pres">
      <dgm:prSet presAssocID="{BF2ADEF6-97AF-405F-9FA1-34455C310E7A}" presName="spaceBetweenRectangles" presStyleCnt="0"/>
      <dgm:spPr/>
    </dgm:pt>
    <dgm:pt modelId="{C4234999-DF7B-43CB-90CA-13A87FE03FA8}" type="pres">
      <dgm:prSet presAssocID="{208A0FEA-48A5-4DF1-AF27-E8F5FB0BC993}" presName="parentLin" presStyleCnt="0"/>
      <dgm:spPr/>
    </dgm:pt>
    <dgm:pt modelId="{0CACC2BC-01BD-4C40-B347-F8FB4DD4CA49}" type="pres">
      <dgm:prSet presAssocID="{208A0FEA-48A5-4DF1-AF27-E8F5FB0BC993}" presName="parentLeftMargin" presStyleLbl="node1" presStyleIdx="0" presStyleCnt="2"/>
      <dgm:spPr/>
    </dgm:pt>
    <dgm:pt modelId="{750C6EA0-EE8E-4455-9765-014A5A73A33B}" type="pres">
      <dgm:prSet presAssocID="{208A0FEA-48A5-4DF1-AF27-E8F5FB0BC993}" presName="parentText" presStyleLbl="node1" presStyleIdx="1" presStyleCnt="2" custScaleY="22694" custLinFactX="6861" custLinFactNeighborX="100000" custLinFactNeighborY="-12766">
        <dgm:presLayoutVars>
          <dgm:chMax val="0"/>
          <dgm:bulletEnabled val="1"/>
        </dgm:presLayoutVars>
      </dgm:prSet>
      <dgm:spPr/>
    </dgm:pt>
    <dgm:pt modelId="{00053109-57D9-467B-AE53-CE6309DECA83}" type="pres">
      <dgm:prSet presAssocID="{208A0FEA-48A5-4DF1-AF27-E8F5FB0BC993}" presName="negativeSpace" presStyleCnt="0"/>
      <dgm:spPr/>
    </dgm:pt>
    <dgm:pt modelId="{4D00C26E-EABE-4AD1-AADD-93246B61D454}" type="pres">
      <dgm:prSet presAssocID="{208A0FEA-48A5-4DF1-AF27-E8F5FB0BC993}" presName="childText" presStyleLbl="conFgAcc1" presStyleIdx="1" presStyleCnt="2" custScaleY="43742" custLinFactNeighborX="127" custLinFactNeighborY="56975">
        <dgm:presLayoutVars>
          <dgm:bulletEnabled val="1"/>
        </dgm:presLayoutVars>
      </dgm:prSet>
      <dgm:spPr/>
    </dgm:pt>
  </dgm:ptLst>
  <dgm:cxnLst>
    <dgm:cxn modelId="{ABD3D900-0BD2-49EB-97B3-BFE9C1CD7FA1}" type="presOf" srcId="{C53EBAA2-554F-4095-91FA-79BA801FC6C2}" destId="{33CC082B-7CA9-4918-B6FB-BEF43EE02765}" srcOrd="0" destOrd="0" presId="urn:microsoft.com/office/officeart/2005/8/layout/list1"/>
    <dgm:cxn modelId="{016E4312-6247-47E0-945E-8ACA54AE8465}" type="presOf" srcId="{208A0FEA-48A5-4DF1-AF27-E8F5FB0BC993}" destId="{0CACC2BC-01BD-4C40-B347-F8FB4DD4CA49}" srcOrd="0" destOrd="0" presId="urn:microsoft.com/office/officeart/2005/8/layout/list1"/>
    <dgm:cxn modelId="{B27CB014-41B3-40A6-9E37-590DE059C6C0}" type="presOf" srcId="{4397DFC5-EB63-4A4E-A91D-37C5580577FD}" destId="{4D00C26E-EABE-4AD1-AADD-93246B61D454}" srcOrd="0" destOrd="2" presId="urn:microsoft.com/office/officeart/2005/8/layout/list1"/>
    <dgm:cxn modelId="{86DCFB19-713A-4920-87C3-C16BE9302B62}" type="presOf" srcId="{0D9C6E98-C630-4237-8C97-F96C125CA4DD}" destId="{9E0AABA6-CA2B-489C-A4F4-9C6ED7BDB28B}" srcOrd="0" destOrd="0" presId="urn:microsoft.com/office/officeart/2005/8/layout/list1"/>
    <dgm:cxn modelId="{E7F3FA1D-CA1B-4426-A4B7-61E7F5A3FAE3}" srcId="{57DA965D-4C77-4AD7-8781-B58F8549B0EC}" destId="{A12025F7-4E38-4035-8A48-D33C2F983503}" srcOrd="3" destOrd="0" parTransId="{BA527C8F-224B-4AC8-B753-41249009549C}" sibTransId="{50DDB4A8-1241-4000-AF7B-A8F1E2441D82}"/>
    <dgm:cxn modelId="{2A8C1125-0C49-4C02-9451-5DBA852D31C4}" type="presOf" srcId="{A12025F7-4E38-4035-8A48-D33C2F983503}" destId="{33CC082B-7CA9-4918-B6FB-BEF43EE02765}" srcOrd="0" destOrd="3" presId="urn:microsoft.com/office/officeart/2005/8/layout/list1"/>
    <dgm:cxn modelId="{D7A57C3F-0B36-4966-B807-069143D50A9D}" srcId="{208A0FEA-48A5-4DF1-AF27-E8F5FB0BC993}" destId="{210D364B-E7A8-4A2D-84D7-F7268F619D5C}" srcOrd="0" destOrd="0" parTransId="{8E712AD8-A49E-4179-B082-C4389EDB377F}" sibTransId="{30688437-69CF-4644-9E89-94A96B70F989}"/>
    <dgm:cxn modelId="{1E24B763-8D82-40C1-944A-06C9615F5DE4}" type="presOf" srcId="{210D364B-E7A8-4A2D-84D7-F7268F619D5C}" destId="{4D00C26E-EABE-4AD1-AADD-93246B61D454}" srcOrd="0" destOrd="0" presId="urn:microsoft.com/office/officeart/2005/8/layout/list1"/>
    <dgm:cxn modelId="{9BEAED43-8A5C-41BD-8929-B92E7C42E170}" srcId="{0D9C6E98-C630-4237-8C97-F96C125CA4DD}" destId="{208A0FEA-48A5-4DF1-AF27-E8F5FB0BC993}" srcOrd="1" destOrd="0" parTransId="{5932B7BC-4057-4903-9F58-9D42047A3A6F}" sibTransId="{0973EF06-2AD7-41E8-9F52-D47EC8D0F3A5}"/>
    <dgm:cxn modelId="{18656F47-7017-43BE-B705-6D0B23ED1753}" type="presOf" srcId="{57DA965D-4C77-4AD7-8781-B58F8549B0EC}" destId="{597C515B-9415-45AB-A0CC-D793A5E32549}" srcOrd="1" destOrd="0" presId="urn:microsoft.com/office/officeart/2005/8/layout/list1"/>
    <dgm:cxn modelId="{7B34E470-7DB4-477F-92D3-C0BCFFA9584C}" srcId="{0D9C6E98-C630-4237-8C97-F96C125CA4DD}" destId="{57DA965D-4C77-4AD7-8781-B58F8549B0EC}" srcOrd="0" destOrd="0" parTransId="{C0DD3BA5-CC3C-46AA-B4FF-ADB900EE91B9}" sibTransId="{BF2ADEF6-97AF-405F-9FA1-34455C310E7A}"/>
    <dgm:cxn modelId="{C0CB6389-BAFF-494C-89D3-2B2950CF4494}" srcId="{57DA965D-4C77-4AD7-8781-B58F8549B0EC}" destId="{D0A25DC4-A228-426C-B496-32F32F09BBF5}" srcOrd="1" destOrd="0" parTransId="{FFE02458-3BC1-4669-B7EA-4B4480915EC6}" sibTransId="{26E8F234-6056-4526-8C63-D6ADE205BD33}"/>
    <dgm:cxn modelId="{2233668B-0A06-416D-81E5-F44F720CE2BB}" srcId="{57DA965D-4C77-4AD7-8781-B58F8549B0EC}" destId="{609E1F52-D689-497E-9DB8-867DBD904250}" srcOrd="2" destOrd="0" parTransId="{881AF2A5-7328-4525-8A46-2A50E21324A5}" sibTransId="{A78AC04D-1B1E-45A1-B0DD-5929839C1CE2}"/>
    <dgm:cxn modelId="{6289A39D-2B87-4642-BFBF-1DD88700E3C0}" type="presOf" srcId="{B377BACE-DE7D-4A88-A66F-27AE6A51A35D}" destId="{4D00C26E-EABE-4AD1-AADD-93246B61D454}" srcOrd="0" destOrd="1" presId="urn:microsoft.com/office/officeart/2005/8/layout/list1"/>
    <dgm:cxn modelId="{87A58EA3-D0D0-4CD0-B4B5-E766194B4CA2}" srcId="{57DA965D-4C77-4AD7-8781-B58F8549B0EC}" destId="{C53EBAA2-554F-4095-91FA-79BA801FC6C2}" srcOrd="0" destOrd="0" parTransId="{97999027-E0EE-46A1-8868-68E7FA6EE87B}" sibTransId="{7D442A21-DA50-4280-8B0D-CF4B5381CF66}"/>
    <dgm:cxn modelId="{B751EAB3-D87B-471F-ACFC-040AAC758C18}" type="presOf" srcId="{D0A25DC4-A228-426C-B496-32F32F09BBF5}" destId="{33CC082B-7CA9-4918-B6FB-BEF43EE02765}" srcOrd="0" destOrd="1" presId="urn:microsoft.com/office/officeart/2005/8/layout/list1"/>
    <dgm:cxn modelId="{F82740BA-E991-41A0-8FE6-128515790416}" srcId="{208A0FEA-48A5-4DF1-AF27-E8F5FB0BC993}" destId="{4397DFC5-EB63-4A4E-A91D-37C5580577FD}" srcOrd="2" destOrd="0" parTransId="{F3253079-7EB4-4F91-8D1F-F338F1469438}" sibTransId="{EA3122E0-E766-4432-9593-0B7028364622}"/>
    <dgm:cxn modelId="{99A224C1-363F-45B2-B1DB-6B5332C4549C}" type="presOf" srcId="{208A0FEA-48A5-4DF1-AF27-E8F5FB0BC993}" destId="{750C6EA0-EE8E-4455-9765-014A5A73A33B}" srcOrd="1" destOrd="0" presId="urn:microsoft.com/office/officeart/2005/8/layout/list1"/>
    <dgm:cxn modelId="{167F7EC8-CEED-4643-BF02-B21449A56A13}" srcId="{208A0FEA-48A5-4DF1-AF27-E8F5FB0BC993}" destId="{B377BACE-DE7D-4A88-A66F-27AE6A51A35D}" srcOrd="1" destOrd="0" parTransId="{00ECA5DD-C1A1-4320-99CA-12DD4AA3ADD8}" sibTransId="{ED7223A2-75B8-4B0D-A3CB-0221C291906F}"/>
    <dgm:cxn modelId="{98AFD0CC-FCC2-4784-95BC-468C1C699621}" type="presOf" srcId="{57DA965D-4C77-4AD7-8781-B58F8549B0EC}" destId="{527C806E-C776-4008-BE42-EA626F9481B5}" srcOrd="0" destOrd="0" presId="urn:microsoft.com/office/officeart/2005/8/layout/list1"/>
    <dgm:cxn modelId="{80CD65D2-81C5-4699-9196-2D2DE07C19A4}" type="presOf" srcId="{609E1F52-D689-497E-9DB8-867DBD904250}" destId="{33CC082B-7CA9-4918-B6FB-BEF43EE02765}" srcOrd="0" destOrd="2" presId="urn:microsoft.com/office/officeart/2005/8/layout/list1"/>
    <dgm:cxn modelId="{38B55ED6-D323-4D03-9896-F1EDD08A0696}" type="presParOf" srcId="{9E0AABA6-CA2B-489C-A4F4-9C6ED7BDB28B}" destId="{97A5620A-7923-417C-9CF1-3D2497F30A62}" srcOrd="0" destOrd="0" presId="urn:microsoft.com/office/officeart/2005/8/layout/list1"/>
    <dgm:cxn modelId="{F9D44FCC-0A4D-49C0-88B7-EB3D177DD31F}" type="presParOf" srcId="{97A5620A-7923-417C-9CF1-3D2497F30A62}" destId="{527C806E-C776-4008-BE42-EA626F9481B5}" srcOrd="0" destOrd="0" presId="urn:microsoft.com/office/officeart/2005/8/layout/list1"/>
    <dgm:cxn modelId="{BC862496-5E7C-415B-BDD4-9D86ACF28A50}" type="presParOf" srcId="{97A5620A-7923-417C-9CF1-3D2497F30A62}" destId="{597C515B-9415-45AB-A0CC-D793A5E32549}" srcOrd="1" destOrd="0" presId="urn:microsoft.com/office/officeart/2005/8/layout/list1"/>
    <dgm:cxn modelId="{26C995CB-84F5-418C-9505-085FBDC1F751}" type="presParOf" srcId="{9E0AABA6-CA2B-489C-A4F4-9C6ED7BDB28B}" destId="{6446A0E7-3861-4309-9C76-F758397067B6}" srcOrd="1" destOrd="0" presId="urn:microsoft.com/office/officeart/2005/8/layout/list1"/>
    <dgm:cxn modelId="{70862CE8-AB08-4C29-A41B-A402BE4BA815}" type="presParOf" srcId="{9E0AABA6-CA2B-489C-A4F4-9C6ED7BDB28B}" destId="{33CC082B-7CA9-4918-B6FB-BEF43EE02765}" srcOrd="2" destOrd="0" presId="urn:microsoft.com/office/officeart/2005/8/layout/list1"/>
    <dgm:cxn modelId="{BED2659C-74D5-4A63-91BA-DD4C71EE41A4}" type="presParOf" srcId="{9E0AABA6-CA2B-489C-A4F4-9C6ED7BDB28B}" destId="{A49E923D-EA84-4B57-8679-5DE459BFE4BF}" srcOrd="3" destOrd="0" presId="urn:microsoft.com/office/officeart/2005/8/layout/list1"/>
    <dgm:cxn modelId="{25E3BF37-B3AD-45FE-A285-538561E2310B}" type="presParOf" srcId="{9E0AABA6-CA2B-489C-A4F4-9C6ED7BDB28B}" destId="{C4234999-DF7B-43CB-90CA-13A87FE03FA8}" srcOrd="4" destOrd="0" presId="urn:microsoft.com/office/officeart/2005/8/layout/list1"/>
    <dgm:cxn modelId="{7F500288-6B86-4114-BE9B-5599FFA538F0}" type="presParOf" srcId="{C4234999-DF7B-43CB-90CA-13A87FE03FA8}" destId="{0CACC2BC-01BD-4C40-B347-F8FB4DD4CA49}" srcOrd="0" destOrd="0" presId="urn:microsoft.com/office/officeart/2005/8/layout/list1"/>
    <dgm:cxn modelId="{C94CA0E1-FC6D-4834-9EB5-8D946F46F654}" type="presParOf" srcId="{C4234999-DF7B-43CB-90CA-13A87FE03FA8}" destId="{750C6EA0-EE8E-4455-9765-014A5A73A33B}" srcOrd="1" destOrd="0" presId="urn:microsoft.com/office/officeart/2005/8/layout/list1"/>
    <dgm:cxn modelId="{5DFC4058-8890-49B3-8C2E-ABA7FC613D05}" type="presParOf" srcId="{9E0AABA6-CA2B-489C-A4F4-9C6ED7BDB28B}" destId="{00053109-57D9-467B-AE53-CE6309DECA83}" srcOrd="5" destOrd="0" presId="urn:microsoft.com/office/officeart/2005/8/layout/list1"/>
    <dgm:cxn modelId="{F62BDCC3-223D-4C5E-8CF5-7647224764C5}" type="presParOf" srcId="{9E0AABA6-CA2B-489C-A4F4-9C6ED7BDB28B}" destId="{4D00C26E-EABE-4AD1-AADD-93246B61D454}"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3d2" qsCatId="3D" csTypeId="urn:microsoft.com/office/officeart/2005/8/colors/accent1_2#3" csCatId="accent1" phldr="1"/>
      <dgm:spPr/>
      <dgm:t>
        <a:bodyPr/>
        <a:lstStyle/>
        <a:p>
          <a:endParaRPr lang="en-US"/>
        </a:p>
      </dgm:t>
    </dgm:pt>
    <dgm:pt modelId="{62C62299-FEF8-4107-9EFB-3D5054CE211E}">
      <dgm:prSet phldrT="[Text]" custT="1"/>
      <dgm:spPr/>
      <dgm:t>
        <a:bodyPr/>
        <a:lstStyle/>
        <a:p>
          <a:pPr algn="ctr"/>
          <a:r>
            <a:rPr lang="en-US" sz="1800" b="1" dirty="0">
              <a:effectLst>
                <a:outerShdw blurRad="38100" dist="38100" dir="2700000" algn="tl">
                  <a:srgbClr val="000000">
                    <a:alpha val="43137"/>
                  </a:srgbClr>
                </a:outerShdw>
              </a:effectLst>
            </a:rPr>
            <a:t>Application</a:t>
          </a:r>
        </a:p>
      </dgm:t>
    </dgm:pt>
    <dgm:pt modelId="{4AF7C5A3-223B-4FD3-A32D-5197A34EC65C}" type="parTrans" cxnId="{E9D9E027-BDF7-4F02-8718-78183BEE231D}">
      <dgm:prSet/>
      <dgm:spPr/>
      <dgm:t>
        <a:bodyPr/>
        <a:lstStyle/>
        <a:p>
          <a:endParaRPr lang="en-US"/>
        </a:p>
      </dgm:t>
    </dgm:pt>
    <dgm:pt modelId="{A44A41A5-E6EB-403F-A42D-E87C5F48C44B}" type="sibTrans" cxnId="{E9D9E027-BDF7-4F02-8718-78183BEE231D}">
      <dgm:prSet/>
      <dgm:spPr/>
      <dgm:t>
        <a:bodyPr/>
        <a:lstStyle/>
        <a:p>
          <a:endParaRPr lang="en-US"/>
        </a:p>
      </dgm:t>
    </dgm:pt>
    <dgm:pt modelId="{EC1612DC-0382-4274-9E68-28FC33EEE6DD}">
      <dgm:prSet phldrT="[Text]"/>
      <dgm:spPr/>
      <dgm:t>
        <a:bodyPr/>
        <a:lstStyle/>
        <a:p>
          <a:r>
            <a:rPr lang="en-US" b="1" dirty="0">
              <a:effectLst>
                <a:outerShdw blurRad="38100" dist="38100" dir="2700000" algn="tl">
                  <a:srgbClr val="000000">
                    <a:alpha val="43137"/>
                  </a:srgbClr>
                </a:outerShdw>
              </a:effectLst>
            </a:rPr>
            <a:t>Clean room air handling and environmental systems</a:t>
          </a:r>
        </a:p>
      </dgm:t>
    </dgm:pt>
    <dgm:pt modelId="{7BE5F7C6-D327-45B3-ADE7-5C3DC575BFD3}" type="parTrans" cxnId="{13F9AB85-4B7E-4238-8DE5-0174AEEC5D24}">
      <dgm:prSet/>
      <dgm:spPr/>
      <dgm:t>
        <a:bodyPr/>
        <a:lstStyle/>
        <a:p>
          <a:endParaRPr lang="en-US"/>
        </a:p>
      </dgm:t>
    </dgm:pt>
    <dgm:pt modelId="{FDA57DA8-26BF-4DD0-969B-917123EAEAC1}" type="sibTrans" cxnId="{13F9AB85-4B7E-4238-8DE5-0174AEEC5D24}">
      <dgm:prSet/>
      <dgm:spPr/>
      <dgm:t>
        <a:bodyPr/>
        <a:lstStyle/>
        <a:p>
          <a:endParaRPr lang="en-US"/>
        </a:p>
      </dgm:t>
    </dgm:pt>
    <dgm:pt modelId="{B62F7C9A-6F29-469D-8957-DB05A0F7E0BD}">
      <dgm:prSet/>
      <dgm:spPr/>
      <dgm:t>
        <a:bodyPr/>
        <a:lstStyle/>
        <a:p>
          <a:r>
            <a:rPr lang="en-US" b="1" dirty="0">
              <a:effectLst>
                <a:outerShdw blurRad="38100" dist="38100" dir="2700000" algn="tl">
                  <a:srgbClr val="000000">
                    <a:alpha val="43137"/>
                  </a:srgbClr>
                </a:outerShdw>
              </a:effectLst>
            </a:rPr>
            <a:t>Cooling water systems for machine tools (wafer etching)</a:t>
          </a:r>
        </a:p>
      </dgm:t>
    </dgm:pt>
    <dgm:pt modelId="{686F0D60-6EFB-425C-A495-3FF07D82A901}" type="parTrans" cxnId="{158EE678-6CDB-445B-88CA-BCDC3852F308}">
      <dgm:prSet/>
      <dgm:spPr/>
      <dgm:t>
        <a:bodyPr/>
        <a:lstStyle/>
        <a:p>
          <a:endParaRPr lang="en-US"/>
        </a:p>
      </dgm:t>
    </dgm:pt>
    <dgm:pt modelId="{E649106A-D911-487F-AB42-AE406778955B}" type="sibTrans" cxnId="{158EE678-6CDB-445B-88CA-BCDC3852F308}">
      <dgm:prSet/>
      <dgm:spPr/>
      <dgm:t>
        <a:bodyPr/>
        <a:lstStyle/>
        <a:p>
          <a:endParaRPr lang="en-US"/>
        </a:p>
      </dgm:t>
    </dgm:pt>
    <dgm:pt modelId="{748655D2-2F5E-45BE-8511-90CA209DD0CC}">
      <dgm:prSet/>
      <dgm:spPr/>
      <dgm:t>
        <a:bodyPr/>
        <a:lstStyle/>
        <a:p>
          <a:r>
            <a:rPr lang="en-US" b="1" dirty="0">
              <a:effectLst>
                <a:outerShdw blurRad="38100" dist="38100" dir="2700000" algn="tl">
                  <a:srgbClr val="000000">
                    <a:alpha val="43137"/>
                  </a:srgbClr>
                </a:outerShdw>
              </a:effectLst>
            </a:rPr>
            <a:t>Must maintain constant air and water flow rates to maintain product quality</a:t>
          </a:r>
        </a:p>
      </dgm:t>
    </dgm:pt>
    <dgm:pt modelId="{D3CF4EAC-C4A5-48D2-AF34-E985A4120E26}" type="parTrans" cxnId="{8782DF74-3A70-47D5-9AF2-6F0ED433BF9B}">
      <dgm:prSet/>
      <dgm:spPr/>
      <dgm:t>
        <a:bodyPr/>
        <a:lstStyle/>
        <a:p>
          <a:endParaRPr lang="en-US"/>
        </a:p>
      </dgm:t>
    </dgm:pt>
    <dgm:pt modelId="{E115CF36-4946-4359-BA2D-B4507835BEA7}" type="sibTrans" cxnId="{8782DF74-3A70-47D5-9AF2-6F0ED433BF9B}">
      <dgm:prSet/>
      <dgm:spPr/>
      <dgm:t>
        <a:bodyPr/>
        <a:lstStyle/>
        <a:p>
          <a:endParaRPr lang="en-US"/>
        </a:p>
      </dgm:t>
    </dgm:pt>
    <dgm:pt modelId="{867F7F0D-4A96-4E07-B723-6E58597EAC38}">
      <dgm:prSet phldrT="[Text]"/>
      <dgm:spPr/>
      <dgm:t>
        <a:bodyPr/>
        <a:lstStyle/>
        <a:p>
          <a:r>
            <a:rPr lang="en-US" b="1" dirty="0">
              <a:effectLst>
                <a:outerShdw blurRad="38100" dist="38100" dir="2700000" algn="tl">
                  <a:srgbClr val="000000">
                    <a:alpha val="43137"/>
                  </a:srgbClr>
                </a:outerShdw>
              </a:effectLst>
            </a:rPr>
            <a:t>Process Cooling Water</a:t>
          </a:r>
        </a:p>
      </dgm:t>
    </dgm:pt>
    <dgm:pt modelId="{E28ACEF1-BA5D-4CAD-8123-793A3CA700AB}" type="parTrans" cxnId="{E81AA23A-0499-4890-80A3-75E009A67990}">
      <dgm:prSet/>
      <dgm:spPr/>
      <dgm:t>
        <a:bodyPr/>
        <a:lstStyle/>
        <a:p>
          <a:endParaRPr lang="en-US"/>
        </a:p>
      </dgm:t>
    </dgm:pt>
    <dgm:pt modelId="{DBDF8B06-3D80-4822-A1A3-5578C3CC55AB}" type="sibTrans" cxnId="{E81AA23A-0499-4890-80A3-75E009A67990}">
      <dgm:prSet/>
      <dgm:spPr/>
      <dgm:t>
        <a:bodyPr/>
        <a:lstStyle/>
        <a:p>
          <a:endParaRPr lang="en-US"/>
        </a:p>
      </dgm:t>
    </dgm:pt>
    <dgm:pt modelId="{FFD8C744-696B-48CA-98CA-D16DFB596F55}">
      <dgm:prSet/>
      <dgm:spPr/>
      <dgm:t>
        <a:bodyPr/>
        <a:lstStyle/>
        <a:p>
          <a:pPr algn="ctr"/>
          <a:r>
            <a:rPr lang="en-US" b="1" dirty="0">
              <a:effectLst>
                <a:outerShdw blurRad="38100" dist="38100" dir="2700000" algn="tl">
                  <a:srgbClr val="000000">
                    <a:alpha val="43137"/>
                  </a:srgbClr>
                </a:outerShdw>
              </a:effectLst>
            </a:rPr>
            <a:t>Solution</a:t>
          </a:r>
        </a:p>
      </dgm:t>
    </dgm:pt>
    <dgm:pt modelId="{1E53F195-ED06-43F3-9503-B47F7821AFDC}" type="parTrans" cxnId="{989D7DAF-74AC-49C1-890E-08ACA982B2D1}">
      <dgm:prSet/>
      <dgm:spPr/>
      <dgm:t>
        <a:bodyPr/>
        <a:lstStyle/>
        <a:p>
          <a:endParaRPr lang="en-US"/>
        </a:p>
      </dgm:t>
    </dgm:pt>
    <dgm:pt modelId="{1E5C1D7F-27D1-458E-89AC-9A2709BD6297}" type="sibTrans" cxnId="{989D7DAF-74AC-49C1-890E-08ACA982B2D1}">
      <dgm:prSet/>
      <dgm:spPr/>
      <dgm:t>
        <a:bodyPr/>
        <a:lstStyle/>
        <a:p>
          <a:endParaRPr lang="en-US"/>
        </a:p>
      </dgm:t>
    </dgm:pt>
    <dgm:pt modelId="{D9FC8DB4-F3D4-4C76-AFD6-CBBC9944FC02}">
      <dgm:prSet/>
      <dgm:spPr/>
      <dgm:t>
        <a:bodyPr/>
        <a:lstStyle/>
        <a:p>
          <a:pPr algn="ctr"/>
          <a:r>
            <a:rPr lang="en-US" b="1" dirty="0">
              <a:effectLst>
                <a:outerShdw blurRad="38100" dist="38100" dir="2700000" algn="tl">
                  <a:srgbClr val="000000">
                    <a:alpha val="43137"/>
                  </a:srgbClr>
                </a:outerShdw>
              </a:effectLst>
            </a:rPr>
            <a:t>1 Second Power Vaccine</a:t>
          </a:r>
        </a:p>
      </dgm:t>
    </dgm:pt>
    <dgm:pt modelId="{714A5E18-ECC7-44B6-B811-861BDF42610A}" type="parTrans" cxnId="{DCD8652C-1516-4AFE-9A11-5CF337B8A27D}">
      <dgm:prSet/>
      <dgm:spPr/>
      <dgm:t>
        <a:bodyPr/>
        <a:lstStyle/>
        <a:p>
          <a:endParaRPr lang="en-US"/>
        </a:p>
      </dgm:t>
    </dgm:pt>
    <dgm:pt modelId="{F4DD1F5A-36F3-4F73-8C4B-C4374A01CA43}" type="sibTrans" cxnId="{DCD8652C-1516-4AFE-9A11-5CF337B8A27D}">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BD268A7F-7AAA-48F2-9B1A-CB8A1D89D43A}" type="pres">
      <dgm:prSet presAssocID="{62C62299-FEF8-4107-9EFB-3D5054CE211E}" presName="parentLin" presStyleCnt="0"/>
      <dgm:spPr/>
    </dgm:pt>
    <dgm:pt modelId="{362477A5-138F-41DA-898A-E9F50F8CEC6B}" type="pres">
      <dgm:prSet presAssocID="{62C62299-FEF8-4107-9EFB-3D5054CE211E}" presName="parentLeftMargin" presStyleLbl="node1" presStyleIdx="0" presStyleCnt="2"/>
      <dgm:spPr/>
    </dgm:pt>
    <dgm:pt modelId="{7D5D477C-853A-4BCD-9C19-626CE9288528}" type="pres">
      <dgm:prSet presAssocID="{62C62299-FEF8-4107-9EFB-3D5054CE211E}" presName="parentText" presStyleLbl="node1" presStyleIdx="0" presStyleCnt="2" custLinFactX="3225" custLinFactNeighborX="100000" custLinFactNeighborY="-13516">
        <dgm:presLayoutVars>
          <dgm:chMax val="0"/>
          <dgm:bulletEnabled val="1"/>
        </dgm:presLayoutVars>
      </dgm:prSet>
      <dgm:spPr/>
    </dgm:pt>
    <dgm:pt modelId="{51141072-2EEF-4664-855A-08375CFDA74E}" type="pres">
      <dgm:prSet presAssocID="{62C62299-FEF8-4107-9EFB-3D5054CE211E}" presName="negativeSpace" presStyleCnt="0"/>
      <dgm:spPr/>
    </dgm:pt>
    <dgm:pt modelId="{E66489DB-BB36-4868-9B40-76C90C56EBC2}" type="pres">
      <dgm:prSet presAssocID="{62C62299-FEF8-4107-9EFB-3D5054CE211E}" presName="childText" presStyleLbl="conFgAcc1" presStyleIdx="0" presStyleCnt="2">
        <dgm:presLayoutVars>
          <dgm:bulletEnabled val="1"/>
        </dgm:presLayoutVars>
      </dgm:prSet>
      <dgm:spPr/>
    </dgm:pt>
    <dgm:pt modelId="{B4AA44B2-1168-4737-A291-B41F4660DA4F}" type="pres">
      <dgm:prSet presAssocID="{A44A41A5-E6EB-403F-A42D-E87C5F48C44B}" presName="spaceBetweenRectangles" presStyleCnt="0"/>
      <dgm:spPr/>
    </dgm:pt>
    <dgm:pt modelId="{9019B1F5-FC77-442B-BC21-3168EC0CEB72}" type="pres">
      <dgm:prSet presAssocID="{FFD8C744-696B-48CA-98CA-D16DFB596F55}" presName="parentLin" presStyleCnt="0"/>
      <dgm:spPr/>
    </dgm:pt>
    <dgm:pt modelId="{1A94DA0D-26E3-437F-B19F-B8DF888FBB18}" type="pres">
      <dgm:prSet presAssocID="{FFD8C744-696B-48CA-98CA-D16DFB596F55}" presName="parentLeftMargin" presStyleLbl="node1" presStyleIdx="0" presStyleCnt="2"/>
      <dgm:spPr/>
    </dgm:pt>
    <dgm:pt modelId="{8849D75B-A658-4989-A1A0-DE3F5D7DCF90}" type="pres">
      <dgm:prSet presAssocID="{FFD8C744-696B-48CA-98CA-D16DFB596F55}" presName="parentText" presStyleLbl="node1" presStyleIdx="1" presStyleCnt="2" custLinFactX="1429" custLinFactNeighborX="100000" custLinFactNeighborY="-6944">
        <dgm:presLayoutVars>
          <dgm:chMax val="0"/>
          <dgm:bulletEnabled val="1"/>
        </dgm:presLayoutVars>
      </dgm:prSet>
      <dgm:spPr/>
    </dgm:pt>
    <dgm:pt modelId="{6E57AC88-DBEC-4E9B-985E-50FE23B93081}" type="pres">
      <dgm:prSet presAssocID="{FFD8C744-696B-48CA-98CA-D16DFB596F55}" presName="negativeSpace" presStyleCnt="0"/>
      <dgm:spPr/>
    </dgm:pt>
    <dgm:pt modelId="{64161097-495E-4D47-A51D-4D247F6801F1}" type="pres">
      <dgm:prSet presAssocID="{FFD8C744-696B-48CA-98CA-D16DFB596F55}" presName="childText" presStyleLbl="conFgAcc1" presStyleIdx="1" presStyleCnt="2">
        <dgm:presLayoutVars>
          <dgm:bulletEnabled val="1"/>
        </dgm:presLayoutVars>
      </dgm:prSet>
      <dgm:spPr/>
    </dgm:pt>
  </dgm:ptLst>
  <dgm:cxnLst>
    <dgm:cxn modelId="{E9D9E027-BDF7-4F02-8718-78183BEE231D}" srcId="{0D9C6E98-C630-4237-8C97-F96C125CA4DD}" destId="{62C62299-FEF8-4107-9EFB-3D5054CE211E}" srcOrd="0" destOrd="0" parTransId="{4AF7C5A3-223B-4FD3-A32D-5197A34EC65C}" sibTransId="{A44A41A5-E6EB-403F-A42D-E87C5F48C44B}"/>
    <dgm:cxn modelId="{DCD8652C-1516-4AFE-9A11-5CF337B8A27D}" srcId="{FFD8C744-696B-48CA-98CA-D16DFB596F55}" destId="{D9FC8DB4-F3D4-4C76-AFD6-CBBC9944FC02}" srcOrd="0" destOrd="0" parTransId="{714A5E18-ECC7-44B6-B811-861BDF42610A}" sibTransId="{F4DD1F5A-36F3-4F73-8C4B-C4374A01CA43}"/>
    <dgm:cxn modelId="{E81AA23A-0499-4890-80A3-75E009A67990}" srcId="{62C62299-FEF8-4107-9EFB-3D5054CE211E}" destId="{867F7F0D-4A96-4E07-B723-6E58597EAC38}" srcOrd="0" destOrd="0" parTransId="{E28ACEF1-BA5D-4CAD-8123-793A3CA700AB}" sibTransId="{DBDF8B06-3D80-4822-A1A3-5578C3CC55AB}"/>
    <dgm:cxn modelId="{7A83376A-3C49-4918-8C90-E9DCB53617B6}" type="presOf" srcId="{D9FC8DB4-F3D4-4C76-AFD6-CBBC9944FC02}" destId="{64161097-495E-4D47-A51D-4D247F6801F1}" srcOrd="0" destOrd="0" presId="urn:microsoft.com/office/officeart/2005/8/layout/list1"/>
    <dgm:cxn modelId="{C8B08C6B-9FA1-4966-8DB4-CF0FD40340E1}" type="presOf" srcId="{62C62299-FEF8-4107-9EFB-3D5054CE211E}" destId="{362477A5-138F-41DA-898A-E9F50F8CEC6B}" srcOrd="0" destOrd="0" presId="urn:microsoft.com/office/officeart/2005/8/layout/list1"/>
    <dgm:cxn modelId="{8782DF74-3A70-47D5-9AF2-6F0ED433BF9B}" srcId="{62C62299-FEF8-4107-9EFB-3D5054CE211E}" destId="{748655D2-2F5E-45BE-8511-90CA209DD0CC}" srcOrd="3" destOrd="0" parTransId="{D3CF4EAC-C4A5-48D2-AF34-E985A4120E26}" sibTransId="{E115CF36-4946-4359-BA2D-B4507835BEA7}"/>
    <dgm:cxn modelId="{158EE678-6CDB-445B-88CA-BCDC3852F308}" srcId="{62C62299-FEF8-4107-9EFB-3D5054CE211E}" destId="{B62F7C9A-6F29-469D-8957-DB05A0F7E0BD}" srcOrd="2" destOrd="0" parTransId="{686F0D60-6EFB-425C-A495-3FF07D82A901}" sibTransId="{E649106A-D911-487F-AB42-AE406778955B}"/>
    <dgm:cxn modelId="{DC2EC179-8C90-4CAD-A551-3817854BF598}" type="presOf" srcId="{62C62299-FEF8-4107-9EFB-3D5054CE211E}" destId="{7D5D477C-853A-4BCD-9C19-626CE9288528}" srcOrd="1" destOrd="0" presId="urn:microsoft.com/office/officeart/2005/8/layout/list1"/>
    <dgm:cxn modelId="{13F9AB85-4B7E-4238-8DE5-0174AEEC5D24}" srcId="{62C62299-FEF8-4107-9EFB-3D5054CE211E}" destId="{EC1612DC-0382-4274-9E68-28FC33EEE6DD}" srcOrd="1" destOrd="0" parTransId="{7BE5F7C6-D327-45B3-ADE7-5C3DC575BFD3}" sibTransId="{FDA57DA8-26BF-4DD0-969B-917123EAEAC1}"/>
    <dgm:cxn modelId="{256A7688-92F7-4F4E-8B12-D1DC1201CD03}" type="presOf" srcId="{B62F7C9A-6F29-469D-8957-DB05A0F7E0BD}" destId="{E66489DB-BB36-4868-9B40-76C90C56EBC2}" srcOrd="0" destOrd="2" presId="urn:microsoft.com/office/officeart/2005/8/layout/list1"/>
    <dgm:cxn modelId="{989D7DAF-74AC-49C1-890E-08ACA982B2D1}" srcId="{0D9C6E98-C630-4237-8C97-F96C125CA4DD}" destId="{FFD8C744-696B-48CA-98CA-D16DFB596F55}" srcOrd="1" destOrd="0" parTransId="{1E53F195-ED06-43F3-9503-B47F7821AFDC}" sibTransId="{1E5C1D7F-27D1-458E-89AC-9A2709BD6297}"/>
    <dgm:cxn modelId="{619B3EB3-651A-4466-A6D6-3132A53802BB}" type="presOf" srcId="{867F7F0D-4A96-4E07-B723-6E58597EAC38}" destId="{E66489DB-BB36-4868-9B40-76C90C56EBC2}" srcOrd="0" destOrd="0" presId="urn:microsoft.com/office/officeart/2005/8/layout/list1"/>
    <dgm:cxn modelId="{5DD37CB5-3038-473C-9DED-07986E5EE1A6}" type="presOf" srcId="{FFD8C744-696B-48CA-98CA-D16DFB596F55}" destId="{8849D75B-A658-4989-A1A0-DE3F5D7DCF90}" srcOrd="1" destOrd="0" presId="urn:microsoft.com/office/officeart/2005/8/layout/list1"/>
    <dgm:cxn modelId="{03DB10B9-BA5F-4D6E-AD77-D61180D63BA5}" type="presOf" srcId="{0D9C6E98-C630-4237-8C97-F96C125CA4DD}" destId="{9E0AABA6-CA2B-489C-A4F4-9C6ED7BDB28B}" srcOrd="0" destOrd="0" presId="urn:microsoft.com/office/officeart/2005/8/layout/list1"/>
    <dgm:cxn modelId="{BD130CBC-1896-4A08-8633-56719B116B74}" type="presOf" srcId="{EC1612DC-0382-4274-9E68-28FC33EEE6DD}" destId="{E66489DB-BB36-4868-9B40-76C90C56EBC2}" srcOrd="0" destOrd="1" presId="urn:microsoft.com/office/officeart/2005/8/layout/list1"/>
    <dgm:cxn modelId="{4EAE0DDD-B02C-40DE-BFEE-39360EC0912C}" type="presOf" srcId="{748655D2-2F5E-45BE-8511-90CA209DD0CC}" destId="{E66489DB-BB36-4868-9B40-76C90C56EBC2}" srcOrd="0" destOrd="3" presId="urn:microsoft.com/office/officeart/2005/8/layout/list1"/>
    <dgm:cxn modelId="{7C8675DE-299C-43DB-BBC8-0064E21216F3}" type="presOf" srcId="{FFD8C744-696B-48CA-98CA-D16DFB596F55}" destId="{1A94DA0D-26E3-437F-B19F-B8DF888FBB18}" srcOrd="0" destOrd="0" presId="urn:microsoft.com/office/officeart/2005/8/layout/list1"/>
    <dgm:cxn modelId="{E8B5A754-B972-4BC5-A84A-1CBDF20576C0}" type="presParOf" srcId="{9E0AABA6-CA2B-489C-A4F4-9C6ED7BDB28B}" destId="{BD268A7F-7AAA-48F2-9B1A-CB8A1D89D43A}" srcOrd="0" destOrd="0" presId="urn:microsoft.com/office/officeart/2005/8/layout/list1"/>
    <dgm:cxn modelId="{8F15061A-2D55-4260-9BAE-D9244E0895B9}" type="presParOf" srcId="{BD268A7F-7AAA-48F2-9B1A-CB8A1D89D43A}" destId="{362477A5-138F-41DA-898A-E9F50F8CEC6B}" srcOrd="0" destOrd="0" presId="urn:microsoft.com/office/officeart/2005/8/layout/list1"/>
    <dgm:cxn modelId="{C396403A-D139-4964-A4C9-A05008728340}" type="presParOf" srcId="{BD268A7F-7AAA-48F2-9B1A-CB8A1D89D43A}" destId="{7D5D477C-853A-4BCD-9C19-626CE9288528}" srcOrd="1" destOrd="0" presId="urn:microsoft.com/office/officeart/2005/8/layout/list1"/>
    <dgm:cxn modelId="{FA27E746-4F1A-4785-BCFF-F7264F6B3F1B}" type="presParOf" srcId="{9E0AABA6-CA2B-489C-A4F4-9C6ED7BDB28B}" destId="{51141072-2EEF-4664-855A-08375CFDA74E}" srcOrd="1" destOrd="0" presId="urn:microsoft.com/office/officeart/2005/8/layout/list1"/>
    <dgm:cxn modelId="{755D4DCD-2E62-4CFA-8635-57B9E4688A7C}" type="presParOf" srcId="{9E0AABA6-CA2B-489C-A4F4-9C6ED7BDB28B}" destId="{E66489DB-BB36-4868-9B40-76C90C56EBC2}" srcOrd="2" destOrd="0" presId="urn:microsoft.com/office/officeart/2005/8/layout/list1"/>
    <dgm:cxn modelId="{7C8CEA87-127B-4B9A-929B-3AB4F9F9A9BF}" type="presParOf" srcId="{9E0AABA6-CA2B-489C-A4F4-9C6ED7BDB28B}" destId="{B4AA44B2-1168-4737-A291-B41F4660DA4F}" srcOrd="3" destOrd="0" presId="urn:microsoft.com/office/officeart/2005/8/layout/list1"/>
    <dgm:cxn modelId="{10A98769-FB43-4230-83BB-C8B5D117000E}" type="presParOf" srcId="{9E0AABA6-CA2B-489C-A4F4-9C6ED7BDB28B}" destId="{9019B1F5-FC77-442B-BC21-3168EC0CEB72}" srcOrd="4" destOrd="0" presId="urn:microsoft.com/office/officeart/2005/8/layout/list1"/>
    <dgm:cxn modelId="{D1D5A7C8-C37B-439A-B242-2A6166661510}" type="presParOf" srcId="{9019B1F5-FC77-442B-BC21-3168EC0CEB72}" destId="{1A94DA0D-26E3-437F-B19F-B8DF888FBB18}" srcOrd="0" destOrd="0" presId="urn:microsoft.com/office/officeart/2005/8/layout/list1"/>
    <dgm:cxn modelId="{F378F46A-A3A5-4E6E-B5B7-8075E5B37AE8}" type="presParOf" srcId="{9019B1F5-FC77-442B-BC21-3168EC0CEB72}" destId="{8849D75B-A658-4989-A1A0-DE3F5D7DCF90}" srcOrd="1" destOrd="0" presId="urn:microsoft.com/office/officeart/2005/8/layout/list1"/>
    <dgm:cxn modelId="{351A5838-01B9-4F7B-969E-D74B7A4CA306}" type="presParOf" srcId="{9E0AABA6-CA2B-489C-A4F4-9C6ED7BDB28B}" destId="{6E57AC88-DBEC-4E9B-985E-50FE23B93081}" srcOrd="5" destOrd="0" presId="urn:microsoft.com/office/officeart/2005/8/layout/list1"/>
    <dgm:cxn modelId="{A6774875-E432-4FEC-8647-6CD4A3359B88}" type="presParOf" srcId="{9E0AABA6-CA2B-489C-A4F4-9C6ED7BDB28B}" destId="{64161097-495E-4D47-A51D-4D247F6801F1}"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3d2" qsCatId="3D" csTypeId="urn:microsoft.com/office/officeart/2005/8/colors/accent1_2#4" csCatId="accent1" phldr="1"/>
      <dgm:spPr/>
      <dgm:t>
        <a:bodyPr/>
        <a:lstStyle/>
        <a:p>
          <a:endParaRPr lang="en-US"/>
        </a:p>
      </dgm:t>
    </dgm:pt>
    <dgm:pt modelId="{57DA965D-4C77-4AD7-8781-B58F8549B0EC}">
      <dgm:prSet phldrT="[Text]"/>
      <dgm:spPr/>
      <dgm:t>
        <a:bodyPr/>
        <a:lstStyle/>
        <a:p>
          <a:pPr algn="ctr"/>
          <a:r>
            <a:rPr lang="en-US" b="1" dirty="0">
              <a:effectLst>
                <a:outerShdw blurRad="38100" dist="38100" dir="2700000" algn="tl">
                  <a:srgbClr val="000000">
                    <a:alpha val="43137"/>
                  </a:srgbClr>
                </a:outerShdw>
              </a:effectLst>
            </a:rPr>
            <a:t>Extrusion</a:t>
          </a:r>
        </a:p>
      </dgm:t>
    </dgm:pt>
    <dgm:pt modelId="{C0DD3BA5-CC3C-46AA-B4FF-ADB900EE91B9}" type="parTrans" cxnId="{7B34E470-7DB4-477F-92D3-C0BCFFA9584C}">
      <dgm:prSet/>
      <dgm:spPr/>
      <dgm:t>
        <a:bodyPr/>
        <a:lstStyle/>
        <a:p>
          <a:endParaRPr lang="en-US"/>
        </a:p>
      </dgm:t>
    </dgm:pt>
    <dgm:pt modelId="{BF2ADEF6-97AF-405F-9FA1-34455C310E7A}" type="sibTrans" cxnId="{7B34E470-7DB4-477F-92D3-C0BCFFA9584C}">
      <dgm:prSet/>
      <dgm:spPr/>
      <dgm:t>
        <a:bodyPr/>
        <a:lstStyle/>
        <a:p>
          <a:endParaRPr lang="en-US"/>
        </a:p>
      </dgm:t>
    </dgm:pt>
    <dgm:pt modelId="{C0A3F66E-8FD8-4F61-AAA7-DA9300540C1D}">
      <dgm:prSet phldrT="[Text]"/>
      <dgm:spPr/>
      <dgm:t>
        <a:bodyPr/>
        <a:lstStyle/>
        <a:p>
          <a:r>
            <a:rPr lang="en-US" b="1" dirty="0">
              <a:effectLst>
                <a:outerShdw blurRad="38100" dist="38100" dir="2700000" algn="tl">
                  <a:srgbClr val="000000">
                    <a:alpha val="43137"/>
                  </a:srgbClr>
                </a:outerShdw>
              </a:effectLst>
            </a:rPr>
            <a:t>Fabric Roller And Tension Systems</a:t>
          </a:r>
        </a:p>
      </dgm:t>
    </dgm:pt>
    <dgm:pt modelId="{309BA810-E27A-44E0-980A-A7EB5B4E0326}" type="parTrans" cxnId="{D0EE5057-7255-4B74-95F7-B438F74B438D}">
      <dgm:prSet/>
      <dgm:spPr/>
      <dgm:t>
        <a:bodyPr/>
        <a:lstStyle/>
        <a:p>
          <a:endParaRPr lang="en-US"/>
        </a:p>
      </dgm:t>
    </dgm:pt>
    <dgm:pt modelId="{9B3E36AE-E8BF-466C-A726-D6B56C88734B}" type="sibTrans" cxnId="{D0EE5057-7255-4B74-95F7-B438F74B438D}">
      <dgm:prSet/>
      <dgm:spPr/>
      <dgm:t>
        <a:bodyPr/>
        <a:lstStyle/>
        <a:p>
          <a:endParaRPr lang="en-US"/>
        </a:p>
      </dgm:t>
    </dgm:pt>
    <dgm:pt modelId="{609E1F52-D689-497E-9DB8-867DBD904250}">
      <dgm:prSet phldrT="[Text]"/>
      <dgm:spPr/>
      <dgm:t>
        <a:bodyPr/>
        <a:lstStyle/>
        <a:p>
          <a:r>
            <a:rPr lang="en-US" b="1" dirty="0">
              <a:effectLst>
                <a:outerShdw blurRad="38100" dist="38100" dir="2700000" algn="tl">
                  <a:srgbClr val="000000">
                    <a:alpha val="43137"/>
                  </a:srgbClr>
                </a:outerShdw>
              </a:effectLst>
            </a:rPr>
            <a:t>Must Maintain Constant Speed/Tension On Rollers And Un-rollers</a:t>
          </a:r>
        </a:p>
      </dgm:t>
    </dgm:pt>
    <dgm:pt modelId="{881AF2A5-7328-4525-8A46-2A50E21324A5}" type="parTrans" cxnId="{2233668B-0A06-416D-81E5-F44F720CE2BB}">
      <dgm:prSet/>
      <dgm:spPr/>
      <dgm:t>
        <a:bodyPr/>
        <a:lstStyle/>
        <a:p>
          <a:endParaRPr lang="en-US"/>
        </a:p>
      </dgm:t>
    </dgm:pt>
    <dgm:pt modelId="{A78AC04D-1B1E-45A1-B0DD-5929839C1CE2}" type="sibTrans" cxnId="{2233668B-0A06-416D-81E5-F44F720CE2BB}">
      <dgm:prSet/>
      <dgm:spPr/>
      <dgm:t>
        <a:bodyPr/>
        <a:lstStyle/>
        <a:p>
          <a:endParaRPr lang="en-US"/>
        </a:p>
      </dgm:t>
    </dgm:pt>
    <dgm:pt modelId="{F98A7E1F-0997-4A84-97F1-2ACFB850FFE4}">
      <dgm:prSet phldrT="[Text]"/>
      <dgm:spPr/>
      <dgm:t>
        <a:bodyPr/>
        <a:lstStyle/>
        <a:p>
          <a:r>
            <a:rPr lang="en-US" b="1" dirty="0">
              <a:effectLst>
                <a:outerShdw blurRad="38100" dist="38100" dir="2700000" algn="tl">
                  <a:srgbClr val="000000">
                    <a:alpha val="43137"/>
                  </a:srgbClr>
                </a:outerShdw>
              </a:effectLst>
            </a:rPr>
            <a:t>Positional Fiber Lines</a:t>
          </a:r>
        </a:p>
      </dgm:t>
    </dgm:pt>
    <dgm:pt modelId="{99579F09-8A26-4935-A9E3-F2B83741B5A7}" type="parTrans" cxnId="{E97B88AA-4772-4137-BE79-AF74E9D07F21}">
      <dgm:prSet/>
      <dgm:spPr/>
      <dgm:t>
        <a:bodyPr/>
        <a:lstStyle/>
        <a:p>
          <a:endParaRPr lang="en-US"/>
        </a:p>
      </dgm:t>
    </dgm:pt>
    <dgm:pt modelId="{65A5A455-3606-4867-90F3-050C344EF10C}" type="sibTrans" cxnId="{E97B88AA-4772-4137-BE79-AF74E9D07F21}">
      <dgm:prSet/>
      <dgm:spPr/>
      <dgm:t>
        <a:bodyPr/>
        <a:lstStyle/>
        <a:p>
          <a:endParaRPr lang="en-US"/>
        </a:p>
      </dgm:t>
    </dgm:pt>
    <dgm:pt modelId="{8D2B0E39-A4B7-4817-ACCA-AF0794947E4B}">
      <dgm:prSet phldrT="[Text]"/>
      <dgm:spPr/>
      <dgm:t>
        <a:bodyPr/>
        <a:lstStyle/>
        <a:p>
          <a:r>
            <a:rPr lang="en-US" b="1" dirty="0">
              <a:effectLst>
                <a:outerShdw blurRad="38100" dist="38100" dir="2700000" algn="tl">
                  <a:srgbClr val="000000">
                    <a:alpha val="43137"/>
                  </a:srgbClr>
                </a:outerShdw>
              </a:effectLst>
            </a:rPr>
            <a:t>Injection Pumps</a:t>
          </a:r>
        </a:p>
      </dgm:t>
    </dgm:pt>
    <dgm:pt modelId="{39114735-69B4-4011-A0B3-9048547AFD91}" type="parTrans" cxnId="{97EC1BCE-8C6F-4A0C-8BED-8FBD9A46A1B0}">
      <dgm:prSet/>
      <dgm:spPr/>
      <dgm:t>
        <a:bodyPr/>
        <a:lstStyle/>
        <a:p>
          <a:endParaRPr lang="en-US"/>
        </a:p>
      </dgm:t>
    </dgm:pt>
    <dgm:pt modelId="{B089E027-347C-4A5F-B17E-8260166F3EE7}" type="sibTrans" cxnId="{97EC1BCE-8C6F-4A0C-8BED-8FBD9A46A1B0}">
      <dgm:prSet/>
      <dgm:spPr/>
      <dgm:t>
        <a:bodyPr/>
        <a:lstStyle/>
        <a:p>
          <a:endParaRPr lang="en-US"/>
        </a:p>
      </dgm:t>
    </dgm:pt>
    <dgm:pt modelId="{1C3B085E-029C-4620-A8F0-0027582F80D2}">
      <dgm:prSet phldrT="[Text]"/>
      <dgm:spPr/>
      <dgm:t>
        <a:bodyPr/>
        <a:lstStyle/>
        <a:p>
          <a:pPr algn="ctr"/>
          <a:r>
            <a:rPr lang="en-US" b="1" dirty="0">
              <a:effectLst>
                <a:outerShdw blurRad="38100" dist="38100" dir="2700000" algn="tl">
                  <a:srgbClr val="000000">
                    <a:alpha val="43137"/>
                  </a:srgbClr>
                </a:outerShdw>
              </a:effectLst>
            </a:rPr>
            <a:t>Solution</a:t>
          </a:r>
        </a:p>
      </dgm:t>
    </dgm:pt>
    <dgm:pt modelId="{9D9A7248-C325-4B9F-8825-12DE76318BDD}" type="parTrans" cxnId="{EFE77B91-9A97-4C1D-9085-3B6EBAD0083A}">
      <dgm:prSet/>
      <dgm:spPr/>
      <dgm:t>
        <a:bodyPr/>
        <a:lstStyle/>
        <a:p>
          <a:endParaRPr lang="en-US"/>
        </a:p>
      </dgm:t>
    </dgm:pt>
    <dgm:pt modelId="{082854F4-1EAF-4AE5-98CC-AF104BCA5530}" type="sibTrans" cxnId="{EFE77B91-9A97-4C1D-9085-3B6EBAD0083A}">
      <dgm:prSet/>
      <dgm:spPr/>
      <dgm:t>
        <a:bodyPr/>
        <a:lstStyle/>
        <a:p>
          <a:endParaRPr lang="en-US"/>
        </a:p>
      </dgm:t>
    </dgm:pt>
    <dgm:pt modelId="{94F2FBE4-C0A9-4D83-886C-4FBEB613D631}">
      <dgm:prSet phldrT="[Text]"/>
      <dgm:spPr/>
      <dgm:t>
        <a:bodyPr/>
        <a:lstStyle/>
        <a:p>
          <a:pPr algn="l"/>
          <a:r>
            <a:rPr lang="en-US" b="1" dirty="0">
              <a:effectLst>
                <a:outerShdw blurRad="38100" dist="38100" dir="2700000" algn="tl">
                  <a:srgbClr val="000000">
                    <a:alpha val="43137"/>
                  </a:srgbClr>
                </a:outerShdw>
              </a:effectLst>
            </a:rPr>
            <a:t>UPD Modules</a:t>
          </a:r>
        </a:p>
      </dgm:t>
    </dgm:pt>
    <dgm:pt modelId="{98954CC7-1557-4E85-8866-280951DA3222}" type="parTrans" cxnId="{B7803535-4307-4107-BBD7-9893CE5FE536}">
      <dgm:prSet/>
      <dgm:spPr/>
      <dgm:t>
        <a:bodyPr/>
        <a:lstStyle/>
        <a:p>
          <a:endParaRPr lang="en-US"/>
        </a:p>
      </dgm:t>
    </dgm:pt>
    <dgm:pt modelId="{78ABA2DB-ED3D-46DF-93CA-24710F4B570F}" type="sibTrans" cxnId="{B7803535-4307-4107-BBD7-9893CE5FE536}">
      <dgm:prSet/>
      <dgm:spPr/>
      <dgm:t>
        <a:bodyPr/>
        <a:lstStyle/>
        <a:p>
          <a:endParaRPr lang="en-US"/>
        </a:p>
      </dgm:t>
    </dgm:pt>
    <dgm:pt modelId="{C7174118-7F55-49F4-A9F6-FA918EE9BEF6}">
      <dgm:prSet phldrT="[Text]"/>
      <dgm:spPr/>
      <dgm:t>
        <a:bodyPr/>
        <a:lstStyle/>
        <a:p>
          <a:pPr algn="l"/>
          <a:r>
            <a:rPr lang="en-US" b="1" dirty="0">
              <a:effectLst>
                <a:outerShdw blurRad="38100" dist="38100" dir="2700000" algn="tl">
                  <a:srgbClr val="000000">
                    <a:alpha val="43137"/>
                  </a:srgbClr>
                </a:outerShdw>
              </a:effectLst>
            </a:rPr>
            <a:t>2 Second Sags / 0.5 – 2 Seconds</a:t>
          </a:r>
        </a:p>
      </dgm:t>
    </dgm:pt>
    <dgm:pt modelId="{3B079F9D-4313-4043-B05F-899502DBF597}" type="parTrans" cxnId="{318CBA3C-0167-44D8-B7D6-F588B7F584F8}">
      <dgm:prSet/>
      <dgm:spPr/>
      <dgm:t>
        <a:bodyPr/>
        <a:lstStyle/>
        <a:p>
          <a:endParaRPr lang="en-US"/>
        </a:p>
      </dgm:t>
    </dgm:pt>
    <dgm:pt modelId="{62A367F2-34BB-42C3-9835-2582719F49EF}" type="sibTrans" cxnId="{318CBA3C-0167-44D8-B7D6-F588B7F584F8}">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97A5620A-7923-417C-9CF1-3D2497F30A62}" type="pres">
      <dgm:prSet presAssocID="{57DA965D-4C77-4AD7-8781-B58F8549B0EC}" presName="parentLin" presStyleCnt="0"/>
      <dgm:spPr/>
    </dgm:pt>
    <dgm:pt modelId="{527C806E-C776-4008-BE42-EA626F9481B5}" type="pres">
      <dgm:prSet presAssocID="{57DA965D-4C77-4AD7-8781-B58F8549B0EC}" presName="parentLeftMargin" presStyleLbl="node1" presStyleIdx="0" presStyleCnt="2"/>
      <dgm:spPr/>
    </dgm:pt>
    <dgm:pt modelId="{597C515B-9415-45AB-A0CC-D793A5E32549}" type="pres">
      <dgm:prSet presAssocID="{57DA965D-4C77-4AD7-8781-B58F8549B0EC}" presName="parentText" presStyleLbl="node1" presStyleIdx="0" presStyleCnt="2" custLinFactX="6877" custLinFactNeighborX="100000" custLinFactNeighborY="-1271">
        <dgm:presLayoutVars>
          <dgm:chMax val="0"/>
          <dgm:bulletEnabled val="1"/>
        </dgm:presLayoutVars>
      </dgm:prSet>
      <dgm:spPr/>
    </dgm:pt>
    <dgm:pt modelId="{6446A0E7-3861-4309-9C76-F758397067B6}" type="pres">
      <dgm:prSet presAssocID="{57DA965D-4C77-4AD7-8781-B58F8549B0EC}" presName="negativeSpace" presStyleCnt="0"/>
      <dgm:spPr/>
    </dgm:pt>
    <dgm:pt modelId="{33CC082B-7CA9-4918-B6FB-BEF43EE02765}" type="pres">
      <dgm:prSet presAssocID="{57DA965D-4C77-4AD7-8781-B58F8549B0EC}" presName="childText" presStyleLbl="conFgAcc1" presStyleIdx="0" presStyleCnt="2" custLinFactNeighborX="2439">
        <dgm:presLayoutVars>
          <dgm:bulletEnabled val="1"/>
        </dgm:presLayoutVars>
      </dgm:prSet>
      <dgm:spPr/>
    </dgm:pt>
    <dgm:pt modelId="{C2AA98F8-DF25-4004-8604-B4852CF935B9}" type="pres">
      <dgm:prSet presAssocID="{BF2ADEF6-97AF-405F-9FA1-34455C310E7A}" presName="spaceBetweenRectangles" presStyleCnt="0"/>
      <dgm:spPr/>
    </dgm:pt>
    <dgm:pt modelId="{01216232-4849-4788-AF83-75684FA4F33F}" type="pres">
      <dgm:prSet presAssocID="{1C3B085E-029C-4620-A8F0-0027582F80D2}" presName="parentLin" presStyleCnt="0"/>
      <dgm:spPr/>
    </dgm:pt>
    <dgm:pt modelId="{CF4396DF-3850-47CB-A22D-66CF2BCA68D3}" type="pres">
      <dgm:prSet presAssocID="{1C3B085E-029C-4620-A8F0-0027582F80D2}" presName="parentLeftMargin" presStyleLbl="node1" presStyleIdx="0" presStyleCnt="2"/>
      <dgm:spPr/>
    </dgm:pt>
    <dgm:pt modelId="{6B88D03C-2086-49FE-A9D9-791F11008328}" type="pres">
      <dgm:prSet presAssocID="{1C3B085E-029C-4620-A8F0-0027582F80D2}" presName="parentText" presStyleLbl="node1" presStyleIdx="1" presStyleCnt="2" custLinFactX="4592" custLinFactNeighborX="100000" custLinFactNeighborY="6487">
        <dgm:presLayoutVars>
          <dgm:chMax val="0"/>
          <dgm:bulletEnabled val="1"/>
        </dgm:presLayoutVars>
      </dgm:prSet>
      <dgm:spPr/>
    </dgm:pt>
    <dgm:pt modelId="{EF574A18-E356-4383-8942-C29CBD687BE2}" type="pres">
      <dgm:prSet presAssocID="{1C3B085E-029C-4620-A8F0-0027582F80D2}" presName="negativeSpace" presStyleCnt="0"/>
      <dgm:spPr/>
    </dgm:pt>
    <dgm:pt modelId="{3E247FFE-A56D-48A0-A316-D3DE81FDFA0C}" type="pres">
      <dgm:prSet presAssocID="{1C3B085E-029C-4620-A8F0-0027582F80D2}" presName="childText" presStyleLbl="conFgAcc1" presStyleIdx="1" presStyleCnt="2">
        <dgm:presLayoutVars>
          <dgm:bulletEnabled val="1"/>
        </dgm:presLayoutVars>
      </dgm:prSet>
      <dgm:spPr/>
    </dgm:pt>
  </dgm:ptLst>
  <dgm:cxnLst>
    <dgm:cxn modelId="{B7803535-4307-4107-BBD7-9893CE5FE536}" srcId="{1C3B085E-029C-4620-A8F0-0027582F80D2}" destId="{94F2FBE4-C0A9-4D83-886C-4FBEB613D631}" srcOrd="0" destOrd="0" parTransId="{98954CC7-1557-4E85-8866-280951DA3222}" sibTransId="{78ABA2DB-ED3D-46DF-93CA-24710F4B570F}"/>
    <dgm:cxn modelId="{318CBA3C-0167-44D8-B7D6-F588B7F584F8}" srcId="{1C3B085E-029C-4620-A8F0-0027582F80D2}" destId="{C7174118-7F55-49F4-A9F6-FA918EE9BEF6}" srcOrd="1" destOrd="0" parTransId="{3B079F9D-4313-4043-B05F-899502DBF597}" sibTransId="{62A367F2-34BB-42C3-9835-2582719F49EF}"/>
    <dgm:cxn modelId="{A3EFE740-975C-4138-8E5B-09BEB273AC3E}" type="presOf" srcId="{1C3B085E-029C-4620-A8F0-0027582F80D2}" destId="{CF4396DF-3850-47CB-A22D-66CF2BCA68D3}" srcOrd="0" destOrd="0" presId="urn:microsoft.com/office/officeart/2005/8/layout/list1"/>
    <dgm:cxn modelId="{B73BCD62-6E9B-43E1-9857-FB26723B650E}" type="presOf" srcId="{0D9C6E98-C630-4237-8C97-F96C125CA4DD}" destId="{9E0AABA6-CA2B-489C-A4F4-9C6ED7BDB28B}" srcOrd="0" destOrd="0" presId="urn:microsoft.com/office/officeart/2005/8/layout/list1"/>
    <dgm:cxn modelId="{4F375949-70E4-4FAD-BB09-5C104779DD6A}" type="presOf" srcId="{94F2FBE4-C0A9-4D83-886C-4FBEB613D631}" destId="{3E247FFE-A56D-48A0-A316-D3DE81FDFA0C}" srcOrd="0" destOrd="0" presId="urn:microsoft.com/office/officeart/2005/8/layout/list1"/>
    <dgm:cxn modelId="{7B34E470-7DB4-477F-92D3-C0BCFFA9584C}" srcId="{0D9C6E98-C630-4237-8C97-F96C125CA4DD}" destId="{57DA965D-4C77-4AD7-8781-B58F8549B0EC}" srcOrd="0" destOrd="0" parTransId="{C0DD3BA5-CC3C-46AA-B4FF-ADB900EE91B9}" sibTransId="{BF2ADEF6-97AF-405F-9FA1-34455C310E7A}"/>
    <dgm:cxn modelId="{D0EE5057-7255-4B74-95F7-B438F74B438D}" srcId="{57DA965D-4C77-4AD7-8781-B58F8549B0EC}" destId="{C0A3F66E-8FD8-4F61-AAA7-DA9300540C1D}" srcOrd="0" destOrd="0" parTransId="{309BA810-E27A-44E0-980A-A7EB5B4E0326}" sibTransId="{9B3E36AE-E8BF-466C-A726-D6B56C88734B}"/>
    <dgm:cxn modelId="{2233668B-0A06-416D-81E5-F44F720CE2BB}" srcId="{57DA965D-4C77-4AD7-8781-B58F8549B0EC}" destId="{609E1F52-D689-497E-9DB8-867DBD904250}" srcOrd="3" destOrd="0" parTransId="{881AF2A5-7328-4525-8A46-2A50E21324A5}" sibTransId="{A78AC04D-1B1E-45A1-B0DD-5929839C1CE2}"/>
    <dgm:cxn modelId="{EFE77B91-9A97-4C1D-9085-3B6EBAD0083A}" srcId="{0D9C6E98-C630-4237-8C97-F96C125CA4DD}" destId="{1C3B085E-029C-4620-A8F0-0027582F80D2}" srcOrd="1" destOrd="0" parTransId="{9D9A7248-C325-4B9F-8825-12DE76318BDD}" sibTransId="{082854F4-1EAF-4AE5-98CC-AF104BCA5530}"/>
    <dgm:cxn modelId="{F77F65A7-E163-4087-8B7C-8EACD26F06B1}" type="presOf" srcId="{57DA965D-4C77-4AD7-8781-B58F8549B0EC}" destId="{527C806E-C776-4008-BE42-EA626F9481B5}" srcOrd="0" destOrd="0" presId="urn:microsoft.com/office/officeart/2005/8/layout/list1"/>
    <dgm:cxn modelId="{E97B88AA-4772-4137-BE79-AF74E9D07F21}" srcId="{57DA965D-4C77-4AD7-8781-B58F8549B0EC}" destId="{F98A7E1F-0997-4A84-97F1-2ACFB850FFE4}" srcOrd="1" destOrd="0" parTransId="{99579F09-8A26-4935-A9E3-F2B83741B5A7}" sibTransId="{65A5A455-3606-4867-90F3-050C344EF10C}"/>
    <dgm:cxn modelId="{9FE779AD-904A-42D6-8CA5-52B8711F212B}" type="presOf" srcId="{C7174118-7F55-49F4-A9F6-FA918EE9BEF6}" destId="{3E247FFE-A56D-48A0-A316-D3DE81FDFA0C}" srcOrd="0" destOrd="1" presId="urn:microsoft.com/office/officeart/2005/8/layout/list1"/>
    <dgm:cxn modelId="{FB558DB7-82B8-4D8D-B153-62972F85DE6C}" type="presOf" srcId="{F98A7E1F-0997-4A84-97F1-2ACFB850FFE4}" destId="{33CC082B-7CA9-4918-B6FB-BEF43EE02765}" srcOrd="0" destOrd="1" presId="urn:microsoft.com/office/officeart/2005/8/layout/list1"/>
    <dgm:cxn modelId="{D0558CBE-4743-4D44-A6BA-3499386A38D3}" type="presOf" srcId="{57DA965D-4C77-4AD7-8781-B58F8549B0EC}" destId="{597C515B-9415-45AB-A0CC-D793A5E32549}" srcOrd="1" destOrd="0" presId="urn:microsoft.com/office/officeart/2005/8/layout/list1"/>
    <dgm:cxn modelId="{97EC1BCE-8C6F-4A0C-8BED-8FBD9A46A1B0}" srcId="{57DA965D-4C77-4AD7-8781-B58F8549B0EC}" destId="{8D2B0E39-A4B7-4817-ACCA-AF0794947E4B}" srcOrd="2" destOrd="0" parTransId="{39114735-69B4-4011-A0B3-9048547AFD91}" sibTransId="{B089E027-347C-4A5F-B17E-8260166F3EE7}"/>
    <dgm:cxn modelId="{7ADAA0D6-4E57-488C-A9F4-D5CD8A24EFD8}" type="presOf" srcId="{8D2B0E39-A4B7-4817-ACCA-AF0794947E4B}" destId="{33CC082B-7CA9-4918-B6FB-BEF43EE02765}" srcOrd="0" destOrd="2" presId="urn:microsoft.com/office/officeart/2005/8/layout/list1"/>
    <dgm:cxn modelId="{EC55C6E5-0FA1-4E82-A134-16AE5928D9B3}" type="presOf" srcId="{C0A3F66E-8FD8-4F61-AAA7-DA9300540C1D}" destId="{33CC082B-7CA9-4918-B6FB-BEF43EE02765}" srcOrd="0" destOrd="0" presId="urn:microsoft.com/office/officeart/2005/8/layout/list1"/>
    <dgm:cxn modelId="{70FFBFE9-6D2A-478F-BDA9-A128FBFF3E8F}" type="presOf" srcId="{1C3B085E-029C-4620-A8F0-0027582F80D2}" destId="{6B88D03C-2086-49FE-A9D9-791F11008328}" srcOrd="1" destOrd="0" presId="urn:microsoft.com/office/officeart/2005/8/layout/list1"/>
    <dgm:cxn modelId="{870137FD-F144-484C-9B80-B5ECB6F75540}" type="presOf" srcId="{609E1F52-D689-497E-9DB8-867DBD904250}" destId="{33CC082B-7CA9-4918-B6FB-BEF43EE02765}" srcOrd="0" destOrd="3" presId="urn:microsoft.com/office/officeart/2005/8/layout/list1"/>
    <dgm:cxn modelId="{850AF48A-EBE4-4A22-8B7A-04D70270FB7D}" type="presParOf" srcId="{9E0AABA6-CA2B-489C-A4F4-9C6ED7BDB28B}" destId="{97A5620A-7923-417C-9CF1-3D2497F30A62}" srcOrd="0" destOrd="0" presId="urn:microsoft.com/office/officeart/2005/8/layout/list1"/>
    <dgm:cxn modelId="{37370280-5A19-40A8-B1E1-5F7019EE89CE}" type="presParOf" srcId="{97A5620A-7923-417C-9CF1-3D2497F30A62}" destId="{527C806E-C776-4008-BE42-EA626F9481B5}" srcOrd="0" destOrd="0" presId="urn:microsoft.com/office/officeart/2005/8/layout/list1"/>
    <dgm:cxn modelId="{634F5C3F-5E9A-468F-9271-F5F767134FB1}" type="presParOf" srcId="{97A5620A-7923-417C-9CF1-3D2497F30A62}" destId="{597C515B-9415-45AB-A0CC-D793A5E32549}" srcOrd="1" destOrd="0" presId="urn:microsoft.com/office/officeart/2005/8/layout/list1"/>
    <dgm:cxn modelId="{CD63D35C-C7CB-48FC-BFD5-12BF2544BC31}" type="presParOf" srcId="{9E0AABA6-CA2B-489C-A4F4-9C6ED7BDB28B}" destId="{6446A0E7-3861-4309-9C76-F758397067B6}" srcOrd="1" destOrd="0" presId="urn:microsoft.com/office/officeart/2005/8/layout/list1"/>
    <dgm:cxn modelId="{2C22C1BD-B811-452B-99CE-34123D33DD63}" type="presParOf" srcId="{9E0AABA6-CA2B-489C-A4F4-9C6ED7BDB28B}" destId="{33CC082B-7CA9-4918-B6FB-BEF43EE02765}" srcOrd="2" destOrd="0" presId="urn:microsoft.com/office/officeart/2005/8/layout/list1"/>
    <dgm:cxn modelId="{7BEB0580-C1D3-468E-B276-F271779BFAD7}" type="presParOf" srcId="{9E0AABA6-CA2B-489C-A4F4-9C6ED7BDB28B}" destId="{C2AA98F8-DF25-4004-8604-B4852CF935B9}" srcOrd="3" destOrd="0" presId="urn:microsoft.com/office/officeart/2005/8/layout/list1"/>
    <dgm:cxn modelId="{9A29355F-02CF-41CA-A0A3-1FF581008939}" type="presParOf" srcId="{9E0AABA6-CA2B-489C-A4F4-9C6ED7BDB28B}" destId="{01216232-4849-4788-AF83-75684FA4F33F}" srcOrd="4" destOrd="0" presId="urn:microsoft.com/office/officeart/2005/8/layout/list1"/>
    <dgm:cxn modelId="{A923A28B-9BB4-480C-8036-68DBCED47505}" type="presParOf" srcId="{01216232-4849-4788-AF83-75684FA4F33F}" destId="{CF4396DF-3850-47CB-A22D-66CF2BCA68D3}" srcOrd="0" destOrd="0" presId="urn:microsoft.com/office/officeart/2005/8/layout/list1"/>
    <dgm:cxn modelId="{81E56911-BC17-4467-8BCC-1D775FF954A2}" type="presParOf" srcId="{01216232-4849-4788-AF83-75684FA4F33F}" destId="{6B88D03C-2086-49FE-A9D9-791F11008328}" srcOrd="1" destOrd="0" presId="urn:microsoft.com/office/officeart/2005/8/layout/list1"/>
    <dgm:cxn modelId="{1F5946EE-4A11-409B-8484-BBF346BB85C6}" type="presParOf" srcId="{9E0AABA6-CA2B-489C-A4F4-9C6ED7BDB28B}" destId="{EF574A18-E356-4383-8942-C29CBD687BE2}" srcOrd="5" destOrd="0" presId="urn:microsoft.com/office/officeart/2005/8/layout/list1"/>
    <dgm:cxn modelId="{D3CD7B93-2B1A-4799-9809-4AA07A3F2AB6}" type="presParOf" srcId="{9E0AABA6-CA2B-489C-A4F4-9C6ED7BDB28B}" destId="{3E247FFE-A56D-48A0-A316-D3DE81FDFA0C}"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simple4" qsCatId="simple" csTypeId="urn:microsoft.com/office/officeart/2005/8/colors/accent1_2#5" csCatId="accent1" phldr="1"/>
      <dgm:spPr/>
      <dgm:t>
        <a:bodyPr/>
        <a:lstStyle/>
        <a:p>
          <a:endParaRPr lang="en-US"/>
        </a:p>
      </dgm:t>
    </dgm:pt>
    <dgm:pt modelId="{57DA965D-4C77-4AD7-8781-B58F8549B0EC}">
      <dgm:prSet phldrT="[Text]"/>
      <dgm:spPr/>
      <dgm:t>
        <a:bodyPr/>
        <a:lstStyle/>
        <a:p>
          <a:r>
            <a:rPr lang="en-US" b="1" dirty="0">
              <a:effectLst>
                <a:outerShdw blurRad="38100" dist="38100" dir="2700000" algn="tl">
                  <a:srgbClr val="000000">
                    <a:alpha val="43137"/>
                  </a:srgbClr>
                </a:outerShdw>
              </a:effectLst>
            </a:rPr>
            <a:t>Progressive Cavity Pumps/Electric Submersible Pumps</a:t>
          </a:r>
        </a:p>
      </dgm:t>
    </dgm:pt>
    <dgm:pt modelId="{C0DD3BA5-CC3C-46AA-B4FF-ADB900EE91B9}" type="parTrans" cxnId="{7B34E470-7DB4-477F-92D3-C0BCFFA9584C}">
      <dgm:prSet/>
      <dgm:spPr/>
      <dgm:t>
        <a:bodyPr/>
        <a:lstStyle/>
        <a:p>
          <a:endParaRPr lang="en-US"/>
        </a:p>
      </dgm:t>
    </dgm:pt>
    <dgm:pt modelId="{BF2ADEF6-97AF-405F-9FA1-34455C310E7A}" type="sibTrans" cxnId="{7B34E470-7DB4-477F-92D3-C0BCFFA9584C}">
      <dgm:prSet/>
      <dgm:spPr/>
      <dgm:t>
        <a:bodyPr/>
        <a:lstStyle/>
        <a:p>
          <a:endParaRPr lang="en-US"/>
        </a:p>
      </dgm:t>
    </dgm:pt>
    <dgm:pt modelId="{62C62299-FEF8-4107-9EFB-3D5054CE211E}">
      <dgm:prSet phldrT="[Text]" custT="1"/>
      <dgm:spPr/>
      <dgm:t>
        <a:bodyPr/>
        <a:lstStyle/>
        <a:p>
          <a:pPr algn="ctr"/>
          <a:r>
            <a:rPr lang="en-US" sz="2400" b="1" dirty="0">
              <a:effectLst>
                <a:outerShdw blurRad="38100" dist="38100" dir="2700000" algn="tl">
                  <a:srgbClr val="000000">
                    <a:alpha val="43137"/>
                  </a:srgbClr>
                </a:outerShdw>
              </a:effectLst>
            </a:rPr>
            <a:t>Application</a:t>
          </a:r>
        </a:p>
      </dgm:t>
    </dgm:pt>
    <dgm:pt modelId="{4AF7C5A3-223B-4FD3-A32D-5197A34EC65C}" type="parTrans" cxnId="{E9D9E027-BDF7-4F02-8718-78183BEE231D}">
      <dgm:prSet/>
      <dgm:spPr/>
      <dgm:t>
        <a:bodyPr/>
        <a:lstStyle/>
        <a:p>
          <a:endParaRPr lang="en-US"/>
        </a:p>
      </dgm:t>
    </dgm:pt>
    <dgm:pt modelId="{A44A41A5-E6EB-403F-A42D-E87C5F48C44B}" type="sibTrans" cxnId="{E9D9E027-BDF7-4F02-8718-78183BEE231D}">
      <dgm:prSet/>
      <dgm:spPr/>
      <dgm:t>
        <a:bodyPr/>
        <a:lstStyle/>
        <a:p>
          <a:endParaRPr lang="en-US"/>
        </a:p>
      </dgm:t>
    </dgm:pt>
    <dgm:pt modelId="{02D4FC03-A996-42FC-8830-52F927565A0C}">
      <dgm:prSet phldrT="[Text]"/>
      <dgm:spPr/>
      <dgm:t>
        <a:bodyPr/>
        <a:lstStyle/>
        <a:p>
          <a:r>
            <a:rPr lang="en-US" b="1" dirty="0">
              <a:effectLst>
                <a:outerShdw blurRad="38100" dist="38100" dir="2700000" algn="tl">
                  <a:srgbClr val="000000">
                    <a:alpha val="43137"/>
                  </a:srgbClr>
                </a:outerShdw>
              </a:effectLst>
            </a:rPr>
            <a:t>Heavy crude extraction</a:t>
          </a:r>
        </a:p>
      </dgm:t>
    </dgm:pt>
    <dgm:pt modelId="{C20CDCE4-F269-40C4-B561-193EA90AB520}" type="parTrans" cxnId="{E44EE136-E6BF-437F-8758-BC26B23DFF5D}">
      <dgm:prSet/>
      <dgm:spPr/>
      <dgm:t>
        <a:bodyPr/>
        <a:lstStyle/>
        <a:p>
          <a:endParaRPr lang="en-US"/>
        </a:p>
      </dgm:t>
    </dgm:pt>
    <dgm:pt modelId="{B2905A45-7502-45FD-9DD5-925466987A2E}" type="sibTrans" cxnId="{E44EE136-E6BF-437F-8758-BC26B23DFF5D}">
      <dgm:prSet/>
      <dgm:spPr/>
      <dgm:t>
        <a:bodyPr/>
        <a:lstStyle/>
        <a:p>
          <a:endParaRPr lang="en-US"/>
        </a:p>
      </dgm:t>
    </dgm:pt>
    <dgm:pt modelId="{F87E7B24-5FE8-4046-A46E-D1D6D99CF39B}">
      <dgm:prSet phldrT="[Text]"/>
      <dgm:spPr/>
      <dgm:t>
        <a:bodyPr/>
        <a:lstStyle/>
        <a:p>
          <a:r>
            <a:rPr lang="en-US" b="1" dirty="0">
              <a:effectLst>
                <a:outerShdw blurRad="38100" dist="38100" dir="2700000" algn="tl">
                  <a:srgbClr val="000000">
                    <a:alpha val="43137"/>
                  </a:srgbClr>
                </a:outerShdw>
              </a:effectLst>
              <a:latin typeface="+mn-lt"/>
            </a:rPr>
            <a:t>Return on Investment of 2 months at $50/barrel</a:t>
          </a:r>
          <a:endParaRPr lang="en-US" b="1" dirty="0">
            <a:effectLst>
              <a:outerShdw blurRad="38100" dist="38100" dir="2700000" algn="tl">
                <a:srgbClr val="000000">
                  <a:alpha val="43137"/>
                </a:srgbClr>
              </a:outerShdw>
            </a:effectLst>
          </a:endParaRPr>
        </a:p>
      </dgm:t>
    </dgm:pt>
    <dgm:pt modelId="{47B13457-5711-431F-A2DF-7BD9AF16439F}" type="parTrans" cxnId="{5E442DDA-761A-4627-BCE5-17DD45076625}">
      <dgm:prSet/>
      <dgm:spPr/>
      <dgm:t>
        <a:bodyPr/>
        <a:lstStyle/>
        <a:p>
          <a:endParaRPr lang="en-US"/>
        </a:p>
      </dgm:t>
    </dgm:pt>
    <dgm:pt modelId="{C247BE4C-AD78-4E25-A899-502943B4E8E5}" type="sibTrans" cxnId="{5E442DDA-761A-4627-BCE5-17DD45076625}">
      <dgm:prSet/>
      <dgm:spPr/>
      <dgm:t>
        <a:bodyPr/>
        <a:lstStyle/>
        <a:p>
          <a:endParaRPr lang="en-US"/>
        </a:p>
      </dgm:t>
    </dgm:pt>
    <dgm:pt modelId="{74AB69CB-0FF2-4AFE-A068-CE560433B084}">
      <dgm:prSet phldrT="[Text]"/>
      <dgm:spPr/>
      <dgm:t>
        <a:bodyPr/>
        <a:lstStyle/>
        <a:p>
          <a:r>
            <a:rPr lang="en-US" b="1" dirty="0">
              <a:effectLst>
                <a:outerShdw blurRad="38100" dist="38100" dir="2700000" algn="tl">
                  <a:srgbClr val="000000">
                    <a:alpha val="43137"/>
                  </a:srgbClr>
                </a:outerShdw>
              </a:effectLst>
            </a:rPr>
            <a:t>Drive trip creates excessive downtime</a:t>
          </a:r>
        </a:p>
      </dgm:t>
    </dgm:pt>
    <dgm:pt modelId="{D5916B8C-0DEA-4351-9CAF-CB54A7C0E04C}" type="parTrans" cxnId="{742877B3-676B-4358-A458-7B2FA3C9D2A3}">
      <dgm:prSet/>
      <dgm:spPr/>
      <dgm:t>
        <a:bodyPr/>
        <a:lstStyle/>
        <a:p>
          <a:endParaRPr lang="en-US"/>
        </a:p>
      </dgm:t>
    </dgm:pt>
    <dgm:pt modelId="{9C6413F4-0F83-4A40-8816-EEBF71199E9C}" type="sibTrans" cxnId="{742877B3-676B-4358-A458-7B2FA3C9D2A3}">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BD268A7F-7AAA-48F2-9B1A-CB8A1D89D43A}" type="pres">
      <dgm:prSet presAssocID="{62C62299-FEF8-4107-9EFB-3D5054CE211E}" presName="parentLin" presStyleCnt="0"/>
      <dgm:spPr/>
    </dgm:pt>
    <dgm:pt modelId="{362477A5-138F-41DA-898A-E9F50F8CEC6B}" type="pres">
      <dgm:prSet presAssocID="{62C62299-FEF8-4107-9EFB-3D5054CE211E}" presName="parentLeftMargin" presStyleLbl="node1" presStyleIdx="0" presStyleCnt="1"/>
      <dgm:spPr/>
    </dgm:pt>
    <dgm:pt modelId="{7D5D477C-853A-4BCD-9C19-626CE9288528}" type="pres">
      <dgm:prSet presAssocID="{62C62299-FEF8-4107-9EFB-3D5054CE211E}" presName="parentText" presStyleLbl="node1" presStyleIdx="0" presStyleCnt="1" custLinFactX="4658" custLinFactNeighborX="100000" custLinFactNeighborY="7506">
        <dgm:presLayoutVars>
          <dgm:chMax val="0"/>
          <dgm:bulletEnabled val="1"/>
        </dgm:presLayoutVars>
      </dgm:prSet>
      <dgm:spPr/>
    </dgm:pt>
    <dgm:pt modelId="{51141072-2EEF-4664-855A-08375CFDA74E}" type="pres">
      <dgm:prSet presAssocID="{62C62299-FEF8-4107-9EFB-3D5054CE211E}" presName="negativeSpace" presStyleCnt="0"/>
      <dgm:spPr/>
    </dgm:pt>
    <dgm:pt modelId="{E66489DB-BB36-4868-9B40-76C90C56EBC2}" type="pres">
      <dgm:prSet presAssocID="{62C62299-FEF8-4107-9EFB-3D5054CE211E}" presName="childText" presStyleLbl="conFgAcc1" presStyleIdx="0" presStyleCnt="1">
        <dgm:presLayoutVars>
          <dgm:bulletEnabled val="1"/>
        </dgm:presLayoutVars>
      </dgm:prSet>
      <dgm:spPr/>
    </dgm:pt>
  </dgm:ptLst>
  <dgm:cxnLst>
    <dgm:cxn modelId="{E337DB18-692A-47B0-B880-D6DAF1353A63}" type="presOf" srcId="{57DA965D-4C77-4AD7-8781-B58F8549B0EC}" destId="{E66489DB-BB36-4868-9B40-76C90C56EBC2}" srcOrd="0" destOrd="1" presId="urn:microsoft.com/office/officeart/2005/8/layout/list1"/>
    <dgm:cxn modelId="{8017DF18-9794-446C-9C7A-103DF57781EB}" type="presOf" srcId="{0D9C6E98-C630-4237-8C97-F96C125CA4DD}" destId="{9E0AABA6-CA2B-489C-A4F4-9C6ED7BDB28B}" srcOrd="0" destOrd="0" presId="urn:microsoft.com/office/officeart/2005/8/layout/list1"/>
    <dgm:cxn modelId="{E9D9E027-BDF7-4F02-8718-78183BEE231D}" srcId="{0D9C6E98-C630-4237-8C97-F96C125CA4DD}" destId="{62C62299-FEF8-4107-9EFB-3D5054CE211E}" srcOrd="0" destOrd="0" parTransId="{4AF7C5A3-223B-4FD3-A32D-5197A34EC65C}" sibTransId="{A44A41A5-E6EB-403F-A42D-E87C5F48C44B}"/>
    <dgm:cxn modelId="{E44EE136-E6BF-437F-8758-BC26B23DFF5D}" srcId="{62C62299-FEF8-4107-9EFB-3D5054CE211E}" destId="{02D4FC03-A996-42FC-8830-52F927565A0C}" srcOrd="0" destOrd="0" parTransId="{C20CDCE4-F269-40C4-B561-193EA90AB520}" sibTransId="{B2905A45-7502-45FD-9DD5-925466987A2E}"/>
    <dgm:cxn modelId="{7B34E470-7DB4-477F-92D3-C0BCFFA9584C}" srcId="{62C62299-FEF8-4107-9EFB-3D5054CE211E}" destId="{57DA965D-4C77-4AD7-8781-B58F8549B0EC}" srcOrd="1" destOrd="0" parTransId="{C0DD3BA5-CC3C-46AA-B4FF-ADB900EE91B9}" sibTransId="{BF2ADEF6-97AF-405F-9FA1-34455C310E7A}"/>
    <dgm:cxn modelId="{D03D3759-9F11-4A48-8A5E-E9854EAC0C21}" type="presOf" srcId="{62C62299-FEF8-4107-9EFB-3D5054CE211E}" destId="{362477A5-138F-41DA-898A-E9F50F8CEC6B}" srcOrd="0" destOrd="0" presId="urn:microsoft.com/office/officeart/2005/8/layout/list1"/>
    <dgm:cxn modelId="{9D41B184-44F1-4B02-8D54-AD2A0853279A}" type="presOf" srcId="{02D4FC03-A996-42FC-8830-52F927565A0C}" destId="{E66489DB-BB36-4868-9B40-76C90C56EBC2}" srcOrd="0" destOrd="0" presId="urn:microsoft.com/office/officeart/2005/8/layout/list1"/>
    <dgm:cxn modelId="{12E42A85-9ECF-447D-A8B3-F8DDFF9CFECA}" type="presOf" srcId="{74AB69CB-0FF2-4AFE-A068-CE560433B084}" destId="{E66489DB-BB36-4868-9B40-76C90C56EBC2}" srcOrd="0" destOrd="2" presId="urn:microsoft.com/office/officeart/2005/8/layout/list1"/>
    <dgm:cxn modelId="{18F624B0-38F2-4AB9-917A-FC030806DDD9}" type="presOf" srcId="{F87E7B24-5FE8-4046-A46E-D1D6D99CF39B}" destId="{E66489DB-BB36-4868-9B40-76C90C56EBC2}" srcOrd="0" destOrd="3" presId="urn:microsoft.com/office/officeart/2005/8/layout/list1"/>
    <dgm:cxn modelId="{742877B3-676B-4358-A458-7B2FA3C9D2A3}" srcId="{62C62299-FEF8-4107-9EFB-3D5054CE211E}" destId="{74AB69CB-0FF2-4AFE-A068-CE560433B084}" srcOrd="2" destOrd="0" parTransId="{D5916B8C-0DEA-4351-9CAF-CB54A7C0E04C}" sibTransId="{9C6413F4-0F83-4A40-8816-EEBF71199E9C}"/>
    <dgm:cxn modelId="{AB1260D8-4510-4803-B3CB-0667E98BC88A}" type="presOf" srcId="{62C62299-FEF8-4107-9EFB-3D5054CE211E}" destId="{7D5D477C-853A-4BCD-9C19-626CE9288528}" srcOrd="1" destOrd="0" presId="urn:microsoft.com/office/officeart/2005/8/layout/list1"/>
    <dgm:cxn modelId="{5E442DDA-761A-4627-BCE5-17DD45076625}" srcId="{62C62299-FEF8-4107-9EFB-3D5054CE211E}" destId="{F87E7B24-5FE8-4046-A46E-D1D6D99CF39B}" srcOrd="3" destOrd="0" parTransId="{47B13457-5711-431F-A2DF-7BD9AF16439F}" sibTransId="{C247BE4C-AD78-4E25-A899-502943B4E8E5}"/>
    <dgm:cxn modelId="{7589AF04-7E05-493F-BF21-7A126F6AFD03}" type="presParOf" srcId="{9E0AABA6-CA2B-489C-A4F4-9C6ED7BDB28B}" destId="{BD268A7F-7AAA-48F2-9B1A-CB8A1D89D43A}" srcOrd="0" destOrd="0" presId="urn:microsoft.com/office/officeart/2005/8/layout/list1"/>
    <dgm:cxn modelId="{E7784A17-9EB1-4FF5-B7EE-7E54D656857C}" type="presParOf" srcId="{BD268A7F-7AAA-48F2-9B1A-CB8A1D89D43A}" destId="{362477A5-138F-41DA-898A-E9F50F8CEC6B}" srcOrd="0" destOrd="0" presId="urn:microsoft.com/office/officeart/2005/8/layout/list1"/>
    <dgm:cxn modelId="{C3434395-D38D-4B3A-A7D9-6372BA4374FF}" type="presParOf" srcId="{BD268A7F-7AAA-48F2-9B1A-CB8A1D89D43A}" destId="{7D5D477C-853A-4BCD-9C19-626CE9288528}" srcOrd="1" destOrd="0" presId="urn:microsoft.com/office/officeart/2005/8/layout/list1"/>
    <dgm:cxn modelId="{97A96B68-A229-4720-A7C8-13CB0E922D21}" type="presParOf" srcId="{9E0AABA6-CA2B-489C-A4F4-9C6ED7BDB28B}" destId="{51141072-2EEF-4664-855A-08375CFDA74E}" srcOrd="1" destOrd="0" presId="urn:microsoft.com/office/officeart/2005/8/layout/list1"/>
    <dgm:cxn modelId="{EC4E9C63-AC02-467C-B827-4E33834DC736}" type="presParOf" srcId="{9E0AABA6-CA2B-489C-A4F4-9C6ED7BDB28B}" destId="{E66489DB-BB36-4868-9B40-76C90C56EBC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E0DD6F6-871A-49C5-A013-A866A55411F4}" type="doc">
      <dgm:prSet loTypeId="urn:microsoft.com/office/officeart/2005/8/layout/list1" loCatId="list" qsTypeId="urn:microsoft.com/office/officeart/2005/8/quickstyle/3d1" qsCatId="3D" csTypeId="urn:microsoft.com/office/officeart/2005/8/colors/accent1_2#6" csCatId="accent1" phldr="1"/>
      <dgm:spPr/>
    </dgm:pt>
    <dgm:pt modelId="{5FF8145A-8912-4C21-B0C0-00EB77CA5D78}">
      <dgm:prSet phldrT="[Text]" custT="1"/>
      <dgm:spPr/>
      <dgm:t>
        <a:bodyPr/>
        <a:lstStyle/>
        <a:p>
          <a:pPr algn="ctr"/>
          <a:r>
            <a:rPr lang="en-US" sz="1200" b="1" dirty="0">
              <a:effectLst>
                <a:outerShdw blurRad="38100" dist="38100" dir="2700000" algn="tl">
                  <a:srgbClr val="000000">
                    <a:alpha val="43137"/>
                  </a:srgbClr>
                </a:outerShdw>
              </a:effectLst>
            </a:rPr>
            <a:t>Turbine Lubrication</a:t>
          </a:r>
        </a:p>
      </dgm:t>
    </dgm:pt>
    <dgm:pt modelId="{0C60FAA8-1C90-41E8-8314-018AB4F56B6B}" type="parTrans" cxnId="{D0231625-4080-4520-BE41-290DCC3F93B3}">
      <dgm:prSet/>
      <dgm:spPr/>
      <dgm:t>
        <a:bodyPr/>
        <a:lstStyle/>
        <a:p>
          <a:endParaRPr lang="en-US"/>
        </a:p>
      </dgm:t>
    </dgm:pt>
    <dgm:pt modelId="{6014BCD8-2BE4-4D89-97B9-E336B3861EA1}" type="sibTrans" cxnId="{D0231625-4080-4520-BE41-290DCC3F93B3}">
      <dgm:prSet/>
      <dgm:spPr/>
      <dgm:t>
        <a:bodyPr/>
        <a:lstStyle/>
        <a:p>
          <a:endParaRPr lang="en-US"/>
        </a:p>
      </dgm:t>
    </dgm:pt>
    <dgm:pt modelId="{66D84E78-2348-412D-A3FB-4858A0A76676}">
      <dgm:prSet phldrT="[Text]"/>
      <dgm:spPr/>
      <dgm:t>
        <a:bodyPr/>
        <a:lstStyle/>
        <a:p>
          <a:r>
            <a:rPr lang="en-US" b="1" dirty="0">
              <a:effectLst>
                <a:outerShdw blurRad="38100" dist="38100" dir="2700000" algn="tl">
                  <a:srgbClr val="000000">
                    <a:alpha val="43137"/>
                  </a:srgbClr>
                </a:outerShdw>
              </a:effectLst>
            </a:rPr>
            <a:t>Lubrication System Backup Power</a:t>
          </a:r>
        </a:p>
      </dgm:t>
    </dgm:pt>
    <dgm:pt modelId="{C1772547-F8F0-463D-A5CE-B15A4C6A7053}" type="parTrans" cxnId="{3CE333FF-8533-47C5-BEDE-14FDF13CC7D5}">
      <dgm:prSet/>
      <dgm:spPr/>
      <dgm:t>
        <a:bodyPr/>
        <a:lstStyle/>
        <a:p>
          <a:endParaRPr lang="en-US"/>
        </a:p>
      </dgm:t>
    </dgm:pt>
    <dgm:pt modelId="{5EE2E154-82C8-42B2-8C97-45230D14F1CD}" type="sibTrans" cxnId="{3CE333FF-8533-47C5-BEDE-14FDF13CC7D5}">
      <dgm:prSet/>
      <dgm:spPr/>
      <dgm:t>
        <a:bodyPr/>
        <a:lstStyle/>
        <a:p>
          <a:endParaRPr lang="en-US"/>
        </a:p>
      </dgm:t>
    </dgm:pt>
    <dgm:pt modelId="{F15A0A85-4576-4F8D-8CCA-250E85DD985C}">
      <dgm:prSet phldrT="[Text]"/>
      <dgm:spPr/>
      <dgm:t>
        <a:bodyPr/>
        <a:lstStyle/>
        <a:p>
          <a:r>
            <a:rPr lang="en-US" b="1" dirty="0">
              <a:effectLst>
                <a:outerShdw blurRad="38100" dist="38100" dir="2700000" algn="tl">
                  <a:srgbClr val="000000">
                    <a:alpha val="43137"/>
                  </a:srgbClr>
                </a:outerShdw>
              </a:effectLst>
            </a:rPr>
            <a:t>Loss Of Lubrication System Creates Catastrophic Damage To Gas Turbine</a:t>
          </a:r>
        </a:p>
      </dgm:t>
    </dgm:pt>
    <dgm:pt modelId="{47542536-95EE-4CFE-A0D4-A39ECB4A9712}" type="parTrans" cxnId="{19C4B361-F9DA-4B37-B01E-996DFDE221EE}">
      <dgm:prSet/>
      <dgm:spPr/>
      <dgm:t>
        <a:bodyPr/>
        <a:lstStyle/>
        <a:p>
          <a:endParaRPr lang="en-US"/>
        </a:p>
      </dgm:t>
    </dgm:pt>
    <dgm:pt modelId="{6ACA13C8-BE17-4CF8-BB1C-40B7D7E7AE09}" type="sibTrans" cxnId="{19C4B361-F9DA-4B37-B01E-996DFDE221EE}">
      <dgm:prSet/>
      <dgm:spPr/>
      <dgm:t>
        <a:bodyPr/>
        <a:lstStyle/>
        <a:p>
          <a:endParaRPr lang="en-US"/>
        </a:p>
      </dgm:t>
    </dgm:pt>
    <dgm:pt modelId="{7008923E-2A00-4161-8B63-E0F633FB9389}">
      <dgm:prSet phldrT="[Text]" custT="1"/>
      <dgm:spPr/>
      <dgm:t>
        <a:bodyPr/>
        <a:lstStyle/>
        <a:p>
          <a:pPr algn="ctr"/>
          <a:r>
            <a:rPr lang="en-US" sz="1200" b="1" dirty="0">
              <a:effectLst>
                <a:outerShdw blurRad="38100" dist="38100" dir="2700000" algn="tl">
                  <a:srgbClr val="000000">
                    <a:alpha val="43137"/>
                  </a:srgbClr>
                </a:outerShdw>
              </a:effectLst>
            </a:rPr>
            <a:t>Solution</a:t>
          </a:r>
        </a:p>
      </dgm:t>
    </dgm:pt>
    <dgm:pt modelId="{F6D2968A-DDC8-423B-A04F-D1FE7CFFCC97}" type="parTrans" cxnId="{EB0C9B01-6500-4687-ADC4-6AD8F7EDC5D8}">
      <dgm:prSet/>
      <dgm:spPr/>
      <dgm:t>
        <a:bodyPr/>
        <a:lstStyle/>
        <a:p>
          <a:endParaRPr lang="en-US"/>
        </a:p>
      </dgm:t>
    </dgm:pt>
    <dgm:pt modelId="{5554950D-6E84-47B9-A1EC-C1A7C65845C2}" type="sibTrans" cxnId="{EB0C9B01-6500-4687-ADC4-6AD8F7EDC5D8}">
      <dgm:prSet/>
      <dgm:spPr/>
      <dgm:t>
        <a:bodyPr/>
        <a:lstStyle/>
        <a:p>
          <a:endParaRPr lang="en-US"/>
        </a:p>
      </dgm:t>
    </dgm:pt>
    <dgm:pt modelId="{95F0D915-080A-443B-986A-94FC6851EE48}">
      <dgm:prSet phldrT="[Text]"/>
      <dgm:spPr/>
      <dgm:t>
        <a:bodyPr/>
        <a:lstStyle/>
        <a:p>
          <a:pPr algn="l"/>
          <a:r>
            <a:rPr lang="en-US" b="1" dirty="0">
              <a:effectLst>
                <a:outerShdw blurRad="38100" dist="38100" dir="2700000" algn="tl">
                  <a:srgbClr val="000000">
                    <a:alpha val="43137"/>
                  </a:srgbClr>
                </a:outerShdw>
              </a:effectLst>
            </a:rPr>
            <a:t>UPD Cabinet System</a:t>
          </a:r>
        </a:p>
      </dgm:t>
    </dgm:pt>
    <dgm:pt modelId="{71A81056-A9CC-4D82-978E-0B6F4E805EC8}" type="parTrans" cxnId="{0AE96C99-F01B-4B75-B3D2-FA5F51CFB1C1}">
      <dgm:prSet/>
      <dgm:spPr/>
      <dgm:t>
        <a:bodyPr/>
        <a:lstStyle/>
        <a:p>
          <a:endParaRPr lang="en-US"/>
        </a:p>
      </dgm:t>
    </dgm:pt>
    <dgm:pt modelId="{81540927-8BC1-41CA-8255-C57F9AAD1EB0}" type="sibTrans" cxnId="{0AE96C99-F01B-4B75-B3D2-FA5F51CFB1C1}">
      <dgm:prSet/>
      <dgm:spPr/>
      <dgm:t>
        <a:bodyPr/>
        <a:lstStyle/>
        <a:p>
          <a:endParaRPr lang="en-US"/>
        </a:p>
      </dgm:t>
    </dgm:pt>
    <dgm:pt modelId="{EB13946C-4AF3-439D-8783-72963646EB20}">
      <dgm:prSet phldrT="[Text]"/>
      <dgm:spPr/>
      <dgm:t>
        <a:bodyPr/>
        <a:lstStyle/>
        <a:p>
          <a:pPr algn="l"/>
          <a:r>
            <a:rPr lang="en-US" b="1" dirty="0">
              <a:effectLst>
                <a:outerShdw blurRad="38100" dist="38100" dir="2700000" algn="tl">
                  <a:srgbClr val="000000">
                    <a:alpha val="43137"/>
                  </a:srgbClr>
                </a:outerShdw>
              </a:effectLst>
            </a:rPr>
            <a:t>18 Seconds 100% AC Line Loss</a:t>
          </a:r>
        </a:p>
      </dgm:t>
    </dgm:pt>
    <dgm:pt modelId="{2C605B18-6246-4E3E-B8F0-179445DC11ED}" type="parTrans" cxnId="{EB090549-9B90-4684-9F9C-57AF84CF5E21}">
      <dgm:prSet/>
      <dgm:spPr/>
      <dgm:t>
        <a:bodyPr/>
        <a:lstStyle/>
        <a:p>
          <a:endParaRPr lang="en-US"/>
        </a:p>
      </dgm:t>
    </dgm:pt>
    <dgm:pt modelId="{053E90B6-C90E-4D4D-8529-D68DF8561417}" type="sibTrans" cxnId="{EB090549-9B90-4684-9F9C-57AF84CF5E21}">
      <dgm:prSet/>
      <dgm:spPr/>
      <dgm:t>
        <a:bodyPr/>
        <a:lstStyle/>
        <a:p>
          <a:endParaRPr lang="en-US"/>
        </a:p>
      </dgm:t>
    </dgm:pt>
    <dgm:pt modelId="{249B3D69-3E6B-4A57-8FB5-3AF153D3B9DA}" type="pres">
      <dgm:prSet presAssocID="{CE0DD6F6-871A-49C5-A013-A866A55411F4}" presName="linear" presStyleCnt="0">
        <dgm:presLayoutVars>
          <dgm:dir/>
          <dgm:animLvl val="lvl"/>
          <dgm:resizeHandles val="exact"/>
        </dgm:presLayoutVars>
      </dgm:prSet>
      <dgm:spPr/>
    </dgm:pt>
    <dgm:pt modelId="{2CAEA1AC-DCA8-4BDD-98D7-7AF9483BF583}" type="pres">
      <dgm:prSet presAssocID="{5FF8145A-8912-4C21-B0C0-00EB77CA5D78}" presName="parentLin" presStyleCnt="0"/>
      <dgm:spPr/>
    </dgm:pt>
    <dgm:pt modelId="{7A82E513-70C0-4174-97C4-FFC618C77013}" type="pres">
      <dgm:prSet presAssocID="{5FF8145A-8912-4C21-B0C0-00EB77CA5D78}" presName="parentLeftMargin" presStyleLbl="node1" presStyleIdx="0" presStyleCnt="2"/>
      <dgm:spPr/>
    </dgm:pt>
    <dgm:pt modelId="{089C34BB-62F6-488D-A2EC-F008A160FD70}" type="pres">
      <dgm:prSet presAssocID="{5FF8145A-8912-4C21-B0C0-00EB77CA5D78}" presName="parentText" presStyleLbl="node1" presStyleIdx="0" presStyleCnt="2" custLinFactX="6908" custLinFactNeighborX="100000" custLinFactNeighborY="-19588">
        <dgm:presLayoutVars>
          <dgm:chMax val="0"/>
          <dgm:bulletEnabled val="1"/>
        </dgm:presLayoutVars>
      </dgm:prSet>
      <dgm:spPr/>
    </dgm:pt>
    <dgm:pt modelId="{80083CB3-3ABC-4AFD-8AC1-215375FA43BA}" type="pres">
      <dgm:prSet presAssocID="{5FF8145A-8912-4C21-B0C0-00EB77CA5D78}" presName="negativeSpace" presStyleCnt="0"/>
      <dgm:spPr/>
    </dgm:pt>
    <dgm:pt modelId="{08E8A208-0F53-4FF1-94A1-35F0CE75FBA1}" type="pres">
      <dgm:prSet presAssocID="{5FF8145A-8912-4C21-B0C0-00EB77CA5D78}" presName="childText" presStyleLbl="conFgAcc1" presStyleIdx="0" presStyleCnt="2" custScaleY="53300" custLinFactNeighborX="-1106" custLinFactNeighborY="-30018">
        <dgm:presLayoutVars>
          <dgm:bulletEnabled val="1"/>
        </dgm:presLayoutVars>
      </dgm:prSet>
      <dgm:spPr/>
    </dgm:pt>
    <dgm:pt modelId="{D627B277-A521-4960-8157-BED843E1946D}" type="pres">
      <dgm:prSet presAssocID="{6014BCD8-2BE4-4D89-97B9-E336B3861EA1}" presName="spaceBetweenRectangles" presStyleCnt="0"/>
      <dgm:spPr/>
    </dgm:pt>
    <dgm:pt modelId="{CECE6658-1D10-4635-8AE0-B0CCF715C6A6}" type="pres">
      <dgm:prSet presAssocID="{7008923E-2A00-4161-8B63-E0F633FB9389}" presName="parentLin" presStyleCnt="0"/>
      <dgm:spPr/>
    </dgm:pt>
    <dgm:pt modelId="{82F3E8BA-59DA-4C9C-BFF1-594206104115}" type="pres">
      <dgm:prSet presAssocID="{7008923E-2A00-4161-8B63-E0F633FB9389}" presName="parentLeftMargin" presStyleLbl="node1" presStyleIdx="0" presStyleCnt="2"/>
      <dgm:spPr/>
    </dgm:pt>
    <dgm:pt modelId="{82E793F2-9C08-4F90-83B1-ED0241DC1676}" type="pres">
      <dgm:prSet presAssocID="{7008923E-2A00-4161-8B63-E0F633FB9389}" presName="parentText" presStyleLbl="node1" presStyleIdx="1" presStyleCnt="2" custLinFactX="4147" custLinFactNeighborX="100000" custLinFactNeighborY="-14338">
        <dgm:presLayoutVars>
          <dgm:chMax val="0"/>
          <dgm:bulletEnabled val="1"/>
        </dgm:presLayoutVars>
      </dgm:prSet>
      <dgm:spPr/>
    </dgm:pt>
    <dgm:pt modelId="{00177FE5-16E4-4603-BAAC-8B540CFD24C8}" type="pres">
      <dgm:prSet presAssocID="{7008923E-2A00-4161-8B63-E0F633FB9389}" presName="negativeSpace" presStyleCnt="0"/>
      <dgm:spPr/>
    </dgm:pt>
    <dgm:pt modelId="{7107A4CD-8E07-4F8A-865D-F0B07541FB39}" type="pres">
      <dgm:prSet presAssocID="{7008923E-2A00-4161-8B63-E0F633FB9389}" presName="childText" presStyleLbl="conFgAcc1" presStyleIdx="1" presStyleCnt="2" custScaleY="60987">
        <dgm:presLayoutVars>
          <dgm:bulletEnabled val="1"/>
        </dgm:presLayoutVars>
      </dgm:prSet>
      <dgm:spPr/>
    </dgm:pt>
  </dgm:ptLst>
  <dgm:cxnLst>
    <dgm:cxn modelId="{734C4E00-9F07-4277-9B87-36B04B315B41}" type="presOf" srcId="{CE0DD6F6-871A-49C5-A013-A866A55411F4}" destId="{249B3D69-3E6B-4A57-8FB5-3AF153D3B9DA}" srcOrd="0" destOrd="0" presId="urn:microsoft.com/office/officeart/2005/8/layout/list1"/>
    <dgm:cxn modelId="{EB0C9B01-6500-4687-ADC4-6AD8F7EDC5D8}" srcId="{CE0DD6F6-871A-49C5-A013-A866A55411F4}" destId="{7008923E-2A00-4161-8B63-E0F633FB9389}" srcOrd="1" destOrd="0" parTransId="{F6D2968A-DDC8-423B-A04F-D1FE7CFFCC97}" sibTransId="{5554950D-6E84-47B9-A1EC-C1A7C65845C2}"/>
    <dgm:cxn modelId="{D0231625-4080-4520-BE41-290DCC3F93B3}" srcId="{CE0DD6F6-871A-49C5-A013-A866A55411F4}" destId="{5FF8145A-8912-4C21-B0C0-00EB77CA5D78}" srcOrd="0" destOrd="0" parTransId="{0C60FAA8-1C90-41E8-8314-018AB4F56B6B}" sibTransId="{6014BCD8-2BE4-4D89-97B9-E336B3861EA1}"/>
    <dgm:cxn modelId="{04FCF85F-A091-4F7B-A76C-6986CE997720}" type="presOf" srcId="{5FF8145A-8912-4C21-B0C0-00EB77CA5D78}" destId="{089C34BB-62F6-488D-A2EC-F008A160FD70}" srcOrd="1" destOrd="0" presId="urn:microsoft.com/office/officeart/2005/8/layout/list1"/>
    <dgm:cxn modelId="{19C4B361-F9DA-4B37-B01E-996DFDE221EE}" srcId="{5FF8145A-8912-4C21-B0C0-00EB77CA5D78}" destId="{F15A0A85-4576-4F8D-8CCA-250E85DD985C}" srcOrd="1" destOrd="0" parTransId="{47542536-95EE-4CFE-A0D4-A39ECB4A9712}" sibTransId="{6ACA13C8-BE17-4CF8-BB1C-40B7D7E7AE09}"/>
    <dgm:cxn modelId="{C8D7F268-E11D-4A89-AAE1-A59DD7786030}" type="presOf" srcId="{66D84E78-2348-412D-A3FB-4858A0A76676}" destId="{08E8A208-0F53-4FF1-94A1-35F0CE75FBA1}" srcOrd="0" destOrd="0" presId="urn:microsoft.com/office/officeart/2005/8/layout/list1"/>
    <dgm:cxn modelId="{EB090549-9B90-4684-9F9C-57AF84CF5E21}" srcId="{7008923E-2A00-4161-8B63-E0F633FB9389}" destId="{EB13946C-4AF3-439D-8783-72963646EB20}" srcOrd="1" destOrd="0" parTransId="{2C605B18-6246-4E3E-B8F0-179445DC11ED}" sibTransId="{053E90B6-C90E-4D4D-8529-D68DF8561417}"/>
    <dgm:cxn modelId="{B71DA07D-B055-411F-9932-0D3126A3789B}" type="presOf" srcId="{95F0D915-080A-443B-986A-94FC6851EE48}" destId="{7107A4CD-8E07-4F8A-865D-F0B07541FB39}" srcOrd="0" destOrd="0" presId="urn:microsoft.com/office/officeart/2005/8/layout/list1"/>
    <dgm:cxn modelId="{0AE96C99-F01B-4B75-B3D2-FA5F51CFB1C1}" srcId="{7008923E-2A00-4161-8B63-E0F633FB9389}" destId="{95F0D915-080A-443B-986A-94FC6851EE48}" srcOrd="0" destOrd="0" parTransId="{71A81056-A9CC-4D82-978E-0B6F4E805EC8}" sibTransId="{81540927-8BC1-41CA-8255-C57F9AAD1EB0}"/>
    <dgm:cxn modelId="{5C4513B8-9629-4E8B-BDBC-AEE5EB3B2D1A}" type="presOf" srcId="{7008923E-2A00-4161-8B63-E0F633FB9389}" destId="{82F3E8BA-59DA-4C9C-BFF1-594206104115}" srcOrd="0" destOrd="0" presId="urn:microsoft.com/office/officeart/2005/8/layout/list1"/>
    <dgm:cxn modelId="{C07B58C0-F014-448E-A125-D3A307590C57}" type="presOf" srcId="{5FF8145A-8912-4C21-B0C0-00EB77CA5D78}" destId="{7A82E513-70C0-4174-97C4-FFC618C77013}" srcOrd="0" destOrd="0" presId="urn:microsoft.com/office/officeart/2005/8/layout/list1"/>
    <dgm:cxn modelId="{71D28EC8-D66C-4ACA-BEC5-799E067A84B1}" type="presOf" srcId="{EB13946C-4AF3-439D-8783-72963646EB20}" destId="{7107A4CD-8E07-4F8A-865D-F0B07541FB39}" srcOrd="0" destOrd="1" presId="urn:microsoft.com/office/officeart/2005/8/layout/list1"/>
    <dgm:cxn modelId="{3F96EAF0-A080-4FF5-9BD5-24D3752A1FE6}" type="presOf" srcId="{7008923E-2A00-4161-8B63-E0F633FB9389}" destId="{82E793F2-9C08-4F90-83B1-ED0241DC1676}" srcOrd="1" destOrd="0" presId="urn:microsoft.com/office/officeart/2005/8/layout/list1"/>
    <dgm:cxn modelId="{7C2A8BF8-76CA-4F98-B294-CCD78A1B6D03}" type="presOf" srcId="{F15A0A85-4576-4F8D-8CCA-250E85DD985C}" destId="{08E8A208-0F53-4FF1-94A1-35F0CE75FBA1}" srcOrd="0" destOrd="1" presId="urn:microsoft.com/office/officeart/2005/8/layout/list1"/>
    <dgm:cxn modelId="{3CE333FF-8533-47C5-BEDE-14FDF13CC7D5}" srcId="{5FF8145A-8912-4C21-B0C0-00EB77CA5D78}" destId="{66D84E78-2348-412D-A3FB-4858A0A76676}" srcOrd="0" destOrd="0" parTransId="{C1772547-F8F0-463D-A5CE-B15A4C6A7053}" sibTransId="{5EE2E154-82C8-42B2-8C97-45230D14F1CD}"/>
    <dgm:cxn modelId="{0565342B-5C60-4158-9F85-B5ACCEF4C1C6}" type="presParOf" srcId="{249B3D69-3E6B-4A57-8FB5-3AF153D3B9DA}" destId="{2CAEA1AC-DCA8-4BDD-98D7-7AF9483BF583}" srcOrd="0" destOrd="0" presId="urn:microsoft.com/office/officeart/2005/8/layout/list1"/>
    <dgm:cxn modelId="{A868D7BF-21E3-42D0-87D0-3ABAAEE016EF}" type="presParOf" srcId="{2CAEA1AC-DCA8-4BDD-98D7-7AF9483BF583}" destId="{7A82E513-70C0-4174-97C4-FFC618C77013}" srcOrd="0" destOrd="0" presId="urn:microsoft.com/office/officeart/2005/8/layout/list1"/>
    <dgm:cxn modelId="{2DF8EC06-61C7-4A97-834C-B5D0D0A10D5D}" type="presParOf" srcId="{2CAEA1AC-DCA8-4BDD-98D7-7AF9483BF583}" destId="{089C34BB-62F6-488D-A2EC-F008A160FD70}" srcOrd="1" destOrd="0" presId="urn:microsoft.com/office/officeart/2005/8/layout/list1"/>
    <dgm:cxn modelId="{20312585-4660-4B8B-BB1A-E2340E530D07}" type="presParOf" srcId="{249B3D69-3E6B-4A57-8FB5-3AF153D3B9DA}" destId="{80083CB3-3ABC-4AFD-8AC1-215375FA43BA}" srcOrd="1" destOrd="0" presId="urn:microsoft.com/office/officeart/2005/8/layout/list1"/>
    <dgm:cxn modelId="{CF35E825-641F-40A1-A20C-6EBEF25BE2E7}" type="presParOf" srcId="{249B3D69-3E6B-4A57-8FB5-3AF153D3B9DA}" destId="{08E8A208-0F53-4FF1-94A1-35F0CE75FBA1}" srcOrd="2" destOrd="0" presId="urn:microsoft.com/office/officeart/2005/8/layout/list1"/>
    <dgm:cxn modelId="{1A4D17D4-1CE5-4497-82A1-2F253D038C96}" type="presParOf" srcId="{249B3D69-3E6B-4A57-8FB5-3AF153D3B9DA}" destId="{D627B277-A521-4960-8157-BED843E1946D}" srcOrd="3" destOrd="0" presId="urn:microsoft.com/office/officeart/2005/8/layout/list1"/>
    <dgm:cxn modelId="{12FD3394-363B-4E78-8155-0C8FD57C81C1}" type="presParOf" srcId="{249B3D69-3E6B-4A57-8FB5-3AF153D3B9DA}" destId="{CECE6658-1D10-4635-8AE0-B0CCF715C6A6}" srcOrd="4" destOrd="0" presId="urn:microsoft.com/office/officeart/2005/8/layout/list1"/>
    <dgm:cxn modelId="{BCD1BC03-B507-4B4B-A9E1-74183DA5E974}" type="presParOf" srcId="{CECE6658-1D10-4635-8AE0-B0CCF715C6A6}" destId="{82F3E8BA-59DA-4C9C-BFF1-594206104115}" srcOrd="0" destOrd="0" presId="urn:microsoft.com/office/officeart/2005/8/layout/list1"/>
    <dgm:cxn modelId="{8AB51624-1D70-4914-A821-4CEB9D5BC138}" type="presParOf" srcId="{CECE6658-1D10-4635-8AE0-B0CCF715C6A6}" destId="{82E793F2-9C08-4F90-83B1-ED0241DC1676}" srcOrd="1" destOrd="0" presId="urn:microsoft.com/office/officeart/2005/8/layout/list1"/>
    <dgm:cxn modelId="{BFBF909A-C7E4-4E5F-B6F9-06EB2DB7DE55}" type="presParOf" srcId="{249B3D69-3E6B-4A57-8FB5-3AF153D3B9DA}" destId="{00177FE5-16E4-4603-BAAC-8B540CFD24C8}" srcOrd="5" destOrd="0" presId="urn:microsoft.com/office/officeart/2005/8/layout/list1"/>
    <dgm:cxn modelId="{B19493B2-9516-459A-9394-6FED6F7CB1C9}" type="presParOf" srcId="{249B3D69-3E6B-4A57-8FB5-3AF153D3B9DA}" destId="{7107A4CD-8E07-4F8A-865D-F0B07541FB39}"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2C93C10-2020-4888-B746-FCC1D5FA2EE8}"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3BE64287-63ED-4651-9070-FECD4ADB30E5}">
      <dgm:prSet/>
      <dgm:spPr/>
      <dgm:t>
        <a:bodyPr/>
        <a:lstStyle/>
        <a:p>
          <a:pPr algn="ctr"/>
          <a:r>
            <a:rPr lang="en-US" b="1" dirty="0">
              <a:effectLst>
                <a:outerShdw blurRad="38100" dist="38100" dir="2700000" algn="tl">
                  <a:srgbClr val="000000">
                    <a:alpha val="43137"/>
                  </a:srgbClr>
                </a:outerShdw>
              </a:effectLst>
            </a:rPr>
            <a:t>Ultracapacitor Tester</a:t>
          </a:r>
        </a:p>
      </dgm:t>
    </dgm:pt>
    <dgm:pt modelId="{BA1E77FF-7BCA-497C-B992-CF91CA298E37}" type="parTrans" cxnId="{0663345A-ACBE-4633-8CF1-ADC42FEC74C3}">
      <dgm:prSet/>
      <dgm:spPr/>
      <dgm:t>
        <a:bodyPr/>
        <a:lstStyle/>
        <a:p>
          <a:endParaRPr lang="en-US"/>
        </a:p>
      </dgm:t>
    </dgm:pt>
    <dgm:pt modelId="{F1189480-6C46-447F-97F8-4086D465FFFE}" type="sibTrans" cxnId="{0663345A-ACBE-4633-8CF1-ADC42FEC74C3}">
      <dgm:prSet/>
      <dgm:spPr/>
      <dgm:t>
        <a:bodyPr/>
        <a:lstStyle/>
        <a:p>
          <a:endParaRPr lang="en-US"/>
        </a:p>
      </dgm:t>
    </dgm:pt>
    <dgm:pt modelId="{581D87FF-4840-41F4-BC2F-1E876E227447}">
      <dgm:prSet/>
      <dgm:spPr/>
      <dgm:t>
        <a:bodyPr/>
        <a:lstStyle/>
        <a:p>
          <a:pPr algn="ctr"/>
          <a:r>
            <a:rPr lang="en-US" b="1" dirty="0">
              <a:effectLst>
                <a:outerShdw blurRad="38100" dist="38100" dir="2700000" algn="tl">
                  <a:srgbClr val="000000">
                    <a:alpha val="43137"/>
                  </a:srgbClr>
                </a:outerShdw>
              </a:effectLst>
            </a:rPr>
            <a:t>Ultracapacitor Discharger</a:t>
          </a:r>
        </a:p>
      </dgm:t>
    </dgm:pt>
    <dgm:pt modelId="{322365F6-D384-47A9-8D3B-A38DAFD0429B}" type="parTrans" cxnId="{4793B191-CB6D-4680-AE0D-DFBB02E37630}">
      <dgm:prSet/>
      <dgm:spPr/>
      <dgm:t>
        <a:bodyPr/>
        <a:lstStyle/>
        <a:p>
          <a:endParaRPr lang="en-US"/>
        </a:p>
      </dgm:t>
    </dgm:pt>
    <dgm:pt modelId="{CF531045-22A4-4F9E-801C-A65E3091FAD1}" type="sibTrans" cxnId="{4793B191-CB6D-4680-AE0D-DFBB02E37630}">
      <dgm:prSet/>
      <dgm:spPr/>
      <dgm:t>
        <a:bodyPr/>
        <a:lstStyle/>
        <a:p>
          <a:endParaRPr lang="en-US"/>
        </a:p>
      </dgm:t>
    </dgm:pt>
    <dgm:pt modelId="{761D71CC-DF47-4720-9CAC-879ED9B8ED96}">
      <dgm:prSet/>
      <dgm:spPr/>
      <dgm:t>
        <a:bodyPr/>
        <a:lstStyle/>
        <a:p>
          <a:pPr algn="ctr"/>
          <a:r>
            <a:rPr lang="en-US" b="1" dirty="0">
              <a:effectLst>
                <a:outerShdw blurRad="38100" dist="38100" dir="2700000" algn="tl">
                  <a:srgbClr val="000000">
                    <a:alpha val="43137"/>
                  </a:srgbClr>
                </a:outerShdw>
              </a:effectLst>
            </a:rPr>
            <a:t>Ultracapacitor Discharge Time</a:t>
          </a:r>
        </a:p>
      </dgm:t>
    </dgm:pt>
    <dgm:pt modelId="{25B4FC28-7756-4358-AC23-F0D6A97FAD7A}" type="parTrans" cxnId="{B4888CED-EFAB-4C1A-A0BA-C115A407D1C8}">
      <dgm:prSet/>
      <dgm:spPr/>
      <dgm:t>
        <a:bodyPr/>
        <a:lstStyle/>
        <a:p>
          <a:endParaRPr lang="en-US"/>
        </a:p>
      </dgm:t>
    </dgm:pt>
    <dgm:pt modelId="{4E00BA69-AD91-4FA1-8000-277E64707847}" type="sibTrans" cxnId="{B4888CED-EFAB-4C1A-A0BA-C115A407D1C8}">
      <dgm:prSet/>
      <dgm:spPr/>
      <dgm:t>
        <a:bodyPr/>
        <a:lstStyle/>
        <a:p>
          <a:endParaRPr lang="en-US"/>
        </a:p>
      </dgm:t>
    </dgm:pt>
    <dgm:pt modelId="{0D508765-E370-4C96-9BE1-9B28842CE1CE}">
      <dgm:prSet/>
      <dgm:spPr/>
      <dgm:t>
        <a:bodyPr/>
        <a:lstStyle/>
        <a:p>
          <a:r>
            <a:rPr lang="en-US" b="1" dirty="0">
              <a:effectLst>
                <a:outerShdw blurRad="38100" dist="38100" dir="2700000" algn="tl">
                  <a:srgbClr val="000000">
                    <a:alpha val="43137"/>
                  </a:srgbClr>
                </a:outerShdw>
              </a:effectLst>
            </a:rPr>
            <a:t>60 Seconds With Discharger</a:t>
          </a:r>
        </a:p>
      </dgm:t>
    </dgm:pt>
    <dgm:pt modelId="{74745700-ED53-4C23-B047-17CAB6ACDECC}" type="parTrans" cxnId="{4EA92B43-9EAF-4D7B-921C-6642EA225640}">
      <dgm:prSet/>
      <dgm:spPr/>
      <dgm:t>
        <a:bodyPr/>
        <a:lstStyle/>
        <a:p>
          <a:endParaRPr lang="en-US"/>
        </a:p>
      </dgm:t>
    </dgm:pt>
    <dgm:pt modelId="{868557F2-ED37-4FAD-A18F-6B794B7806E7}" type="sibTrans" cxnId="{4EA92B43-9EAF-4D7B-921C-6642EA225640}">
      <dgm:prSet/>
      <dgm:spPr/>
      <dgm:t>
        <a:bodyPr/>
        <a:lstStyle/>
        <a:p>
          <a:endParaRPr lang="en-US"/>
        </a:p>
      </dgm:t>
    </dgm:pt>
    <dgm:pt modelId="{B128953E-02AA-4324-AACD-B7645803FA8F}">
      <dgm:prSet/>
      <dgm:spPr/>
      <dgm:t>
        <a:bodyPr/>
        <a:lstStyle/>
        <a:p>
          <a:r>
            <a:rPr lang="en-US" b="1" dirty="0">
              <a:effectLst>
                <a:outerShdw blurRad="38100" dist="38100" dir="2700000" algn="tl">
                  <a:srgbClr val="000000">
                    <a:alpha val="43137"/>
                  </a:srgbClr>
                </a:outerShdw>
              </a:effectLst>
            </a:rPr>
            <a:t>M3628PUT, </a:t>
          </a:r>
        </a:p>
      </dgm:t>
    </dgm:pt>
    <dgm:pt modelId="{75AEFD29-3EAE-4056-81E7-D745C05836A6}" type="parTrans" cxnId="{7F3177DA-E43F-479D-82CF-0CB59A475485}">
      <dgm:prSet/>
      <dgm:spPr/>
      <dgm:t>
        <a:bodyPr/>
        <a:lstStyle/>
        <a:p>
          <a:endParaRPr lang="en-US"/>
        </a:p>
      </dgm:t>
    </dgm:pt>
    <dgm:pt modelId="{6957CC12-BFAB-48D6-9A44-EE0EE1A55F70}" type="sibTrans" cxnId="{7F3177DA-E43F-479D-82CF-0CB59A475485}">
      <dgm:prSet/>
      <dgm:spPr/>
      <dgm:t>
        <a:bodyPr/>
        <a:lstStyle/>
        <a:p>
          <a:endParaRPr lang="en-US"/>
        </a:p>
      </dgm:t>
    </dgm:pt>
    <dgm:pt modelId="{4AF91630-726F-4356-B9FF-A08EBE80B38B}">
      <dgm:prSet/>
      <dgm:spPr/>
      <dgm:t>
        <a:bodyPr/>
        <a:lstStyle/>
        <a:p>
          <a:r>
            <a:rPr lang="en-US" b="1" dirty="0">
              <a:effectLst>
                <a:outerShdw blurRad="38100" dist="38100" dir="2700000" algn="tl">
                  <a:srgbClr val="000000">
                    <a:alpha val="43137"/>
                  </a:srgbClr>
                </a:outerShdw>
              </a:effectLst>
            </a:rPr>
            <a:t>Installed With Ultracapacitor UPD Systems</a:t>
          </a:r>
        </a:p>
      </dgm:t>
    </dgm:pt>
    <dgm:pt modelId="{0BAE2225-12BA-4DF6-B4CE-D104E1860BD4}" type="parTrans" cxnId="{D774FB19-3D46-4A15-8767-88681148E967}">
      <dgm:prSet/>
      <dgm:spPr/>
      <dgm:t>
        <a:bodyPr/>
        <a:lstStyle/>
        <a:p>
          <a:endParaRPr lang="en-US"/>
        </a:p>
      </dgm:t>
    </dgm:pt>
    <dgm:pt modelId="{FD6A2587-CD36-4FE5-93A9-B9CD613C37F1}" type="sibTrans" cxnId="{D774FB19-3D46-4A15-8767-88681148E967}">
      <dgm:prSet/>
      <dgm:spPr/>
      <dgm:t>
        <a:bodyPr/>
        <a:lstStyle/>
        <a:p>
          <a:endParaRPr lang="en-US"/>
        </a:p>
      </dgm:t>
    </dgm:pt>
    <dgm:pt modelId="{E14F8AAC-4BE2-46B5-9703-0AB6B9B77661}">
      <dgm:prSet/>
      <dgm:spPr/>
      <dgm:t>
        <a:bodyPr/>
        <a:lstStyle/>
        <a:p>
          <a:r>
            <a:rPr lang="en-US" b="1" dirty="0">
              <a:effectLst>
                <a:outerShdw blurRad="38100" dist="38100" dir="2700000" algn="tl">
                  <a:srgbClr val="000000">
                    <a:alpha val="43137"/>
                  </a:srgbClr>
                </a:outerShdw>
              </a:effectLst>
            </a:rPr>
            <a:t>Portable Version Available</a:t>
          </a:r>
        </a:p>
      </dgm:t>
    </dgm:pt>
    <dgm:pt modelId="{1C7E063F-BB2D-4054-A831-31695AFA2D70}" type="parTrans" cxnId="{835588B3-91DD-4182-ADA0-B98BE49B473B}">
      <dgm:prSet/>
      <dgm:spPr/>
      <dgm:t>
        <a:bodyPr/>
        <a:lstStyle/>
        <a:p>
          <a:endParaRPr lang="en-US"/>
        </a:p>
      </dgm:t>
    </dgm:pt>
    <dgm:pt modelId="{9289FB5E-C231-4F08-80F5-DB8262E54FA5}" type="sibTrans" cxnId="{835588B3-91DD-4182-ADA0-B98BE49B473B}">
      <dgm:prSet/>
      <dgm:spPr/>
      <dgm:t>
        <a:bodyPr/>
        <a:lstStyle/>
        <a:p>
          <a:endParaRPr lang="en-US"/>
        </a:p>
      </dgm:t>
    </dgm:pt>
    <dgm:pt modelId="{28559975-A3F0-4D20-B99C-E35151A94C37}">
      <dgm:prSet/>
      <dgm:spPr/>
      <dgm:t>
        <a:bodyPr/>
        <a:lstStyle/>
        <a:p>
          <a:r>
            <a:rPr lang="en-US" b="1" dirty="0">
              <a:effectLst>
                <a:outerShdw blurRad="38100" dist="38100" dir="2700000" algn="tl">
                  <a:srgbClr val="000000">
                    <a:alpha val="43137"/>
                  </a:srgbClr>
                </a:outerShdw>
              </a:effectLst>
            </a:rPr>
            <a:t>Transistor/Resistor Kits</a:t>
          </a:r>
        </a:p>
      </dgm:t>
    </dgm:pt>
    <dgm:pt modelId="{F5C81D33-7D76-4DC8-AB46-0D094F429179}" type="parTrans" cxnId="{661EE1DD-FBD3-4CC5-8FB6-0D509B191764}">
      <dgm:prSet/>
      <dgm:spPr/>
      <dgm:t>
        <a:bodyPr/>
        <a:lstStyle/>
        <a:p>
          <a:endParaRPr lang="en-US"/>
        </a:p>
      </dgm:t>
    </dgm:pt>
    <dgm:pt modelId="{6BD9E3CC-9076-45B0-AA5F-45FC1FD088E6}" type="sibTrans" cxnId="{661EE1DD-FBD3-4CC5-8FB6-0D509B191764}">
      <dgm:prSet/>
      <dgm:spPr/>
      <dgm:t>
        <a:bodyPr/>
        <a:lstStyle/>
        <a:p>
          <a:endParaRPr lang="en-US"/>
        </a:p>
      </dgm:t>
    </dgm:pt>
    <dgm:pt modelId="{52213B99-AD2D-4DBA-A493-77E135633753}">
      <dgm:prSet/>
      <dgm:spPr/>
      <dgm:t>
        <a:bodyPr/>
        <a:lstStyle/>
        <a:p>
          <a:r>
            <a:rPr lang="en-US" b="1" dirty="0">
              <a:effectLst>
                <a:outerShdw blurRad="38100" dist="38100" dir="2700000" algn="tl">
                  <a:srgbClr val="000000">
                    <a:alpha val="43137"/>
                  </a:srgbClr>
                </a:outerShdw>
              </a:effectLst>
            </a:rPr>
            <a:t>Up to 8 Hours Without</a:t>
          </a:r>
        </a:p>
      </dgm:t>
    </dgm:pt>
    <dgm:pt modelId="{309996CA-5217-4DFF-8DF6-BBCDD15A3563}" type="parTrans" cxnId="{CDBFBBD9-E969-4BAD-B171-8811DFA99D91}">
      <dgm:prSet/>
      <dgm:spPr/>
      <dgm:t>
        <a:bodyPr/>
        <a:lstStyle/>
        <a:p>
          <a:endParaRPr lang="en-US"/>
        </a:p>
      </dgm:t>
    </dgm:pt>
    <dgm:pt modelId="{0E1E57F6-F2F4-4567-AE0A-1C0B938423C3}" type="sibTrans" cxnId="{CDBFBBD9-E969-4BAD-B171-8811DFA99D91}">
      <dgm:prSet/>
      <dgm:spPr/>
      <dgm:t>
        <a:bodyPr/>
        <a:lstStyle/>
        <a:p>
          <a:endParaRPr lang="en-US"/>
        </a:p>
      </dgm:t>
    </dgm:pt>
    <dgm:pt modelId="{8CBCED56-3699-437E-B0F0-C1C44443C1D8}">
      <dgm:prSet/>
      <dgm:spPr/>
      <dgm:t>
        <a:bodyPr/>
        <a:lstStyle/>
        <a:p>
          <a:r>
            <a:rPr lang="en-US" b="1" dirty="0">
              <a:effectLst>
                <a:outerShdw blurRad="38100" dist="38100" dir="2700000" algn="tl">
                  <a:srgbClr val="000000">
                    <a:alpha val="43137"/>
                  </a:srgbClr>
                </a:outerShdw>
              </a:effectLst>
            </a:rPr>
            <a:t>Charges, Discharges &amp; Tests Ultracapacitors</a:t>
          </a:r>
        </a:p>
      </dgm:t>
    </dgm:pt>
    <dgm:pt modelId="{B8F53F9E-E014-4FC0-B958-D967172F12FA}" type="parTrans" cxnId="{DC1AB065-C209-4237-9389-73CF8B06B001}">
      <dgm:prSet/>
      <dgm:spPr/>
      <dgm:t>
        <a:bodyPr/>
        <a:lstStyle/>
        <a:p>
          <a:endParaRPr lang="en-US"/>
        </a:p>
      </dgm:t>
    </dgm:pt>
    <dgm:pt modelId="{DB1E09C1-05E5-4F13-A6FC-3985CD2B19BC}" type="sibTrans" cxnId="{DC1AB065-C209-4237-9389-73CF8B06B001}">
      <dgm:prSet/>
      <dgm:spPr/>
      <dgm:t>
        <a:bodyPr/>
        <a:lstStyle/>
        <a:p>
          <a:endParaRPr lang="en-US"/>
        </a:p>
      </dgm:t>
    </dgm:pt>
    <dgm:pt modelId="{56F66DD8-E03E-4E17-9D45-47BD35C628E2}" type="pres">
      <dgm:prSet presAssocID="{F2C93C10-2020-4888-B746-FCC1D5FA2EE8}" presName="linear" presStyleCnt="0">
        <dgm:presLayoutVars>
          <dgm:dir/>
          <dgm:animLvl val="lvl"/>
          <dgm:resizeHandles val="exact"/>
        </dgm:presLayoutVars>
      </dgm:prSet>
      <dgm:spPr/>
    </dgm:pt>
    <dgm:pt modelId="{006DA849-AB31-4D0F-9225-BBF827A53496}" type="pres">
      <dgm:prSet presAssocID="{581D87FF-4840-41F4-BC2F-1E876E227447}" presName="parentLin" presStyleCnt="0"/>
      <dgm:spPr/>
    </dgm:pt>
    <dgm:pt modelId="{2294A543-8BED-41FC-AA3C-BFC46467B141}" type="pres">
      <dgm:prSet presAssocID="{581D87FF-4840-41F4-BC2F-1E876E227447}" presName="parentLeftMargin" presStyleLbl="node1" presStyleIdx="0" presStyleCnt="3"/>
      <dgm:spPr/>
    </dgm:pt>
    <dgm:pt modelId="{CC706B6C-6765-4DCE-A13F-A77E201068C2}" type="pres">
      <dgm:prSet presAssocID="{581D87FF-4840-41F4-BC2F-1E876E227447}" presName="parentText" presStyleLbl="node1" presStyleIdx="0" presStyleCnt="3" custLinFactX="961" custLinFactNeighborX="100000" custLinFactNeighborY="-4927">
        <dgm:presLayoutVars>
          <dgm:chMax val="0"/>
          <dgm:bulletEnabled val="1"/>
        </dgm:presLayoutVars>
      </dgm:prSet>
      <dgm:spPr/>
    </dgm:pt>
    <dgm:pt modelId="{194BED48-C256-4C5A-96E4-BCF12AD950A9}" type="pres">
      <dgm:prSet presAssocID="{581D87FF-4840-41F4-BC2F-1E876E227447}" presName="negativeSpace" presStyleCnt="0"/>
      <dgm:spPr/>
    </dgm:pt>
    <dgm:pt modelId="{89DA788A-F773-40F0-9C86-945A72439A52}" type="pres">
      <dgm:prSet presAssocID="{581D87FF-4840-41F4-BC2F-1E876E227447}" presName="childText" presStyleLbl="conFgAcc1" presStyleIdx="0" presStyleCnt="3">
        <dgm:presLayoutVars>
          <dgm:bulletEnabled val="1"/>
        </dgm:presLayoutVars>
      </dgm:prSet>
      <dgm:spPr/>
    </dgm:pt>
    <dgm:pt modelId="{DB5C4A80-1347-4DFE-A642-D142B24CA1EA}" type="pres">
      <dgm:prSet presAssocID="{CF531045-22A4-4F9E-801C-A65E3091FAD1}" presName="spaceBetweenRectangles" presStyleCnt="0"/>
      <dgm:spPr/>
    </dgm:pt>
    <dgm:pt modelId="{B89D4272-7BFC-4CD9-B596-12C74E99069C}" type="pres">
      <dgm:prSet presAssocID="{761D71CC-DF47-4720-9CAC-879ED9B8ED96}" presName="parentLin" presStyleCnt="0"/>
      <dgm:spPr/>
    </dgm:pt>
    <dgm:pt modelId="{9B8A26B1-3888-4019-B23F-113D2787070D}" type="pres">
      <dgm:prSet presAssocID="{761D71CC-DF47-4720-9CAC-879ED9B8ED96}" presName="parentLeftMargin" presStyleLbl="node1" presStyleIdx="0" presStyleCnt="3"/>
      <dgm:spPr/>
    </dgm:pt>
    <dgm:pt modelId="{653ED8EE-C321-449E-BCEC-0D850DB82394}" type="pres">
      <dgm:prSet presAssocID="{761D71CC-DF47-4720-9CAC-879ED9B8ED96}" presName="parentText" presStyleLbl="node1" presStyleIdx="1" presStyleCnt="3" custLinFactX="3281" custLinFactNeighborX="100000" custLinFactNeighborY="359">
        <dgm:presLayoutVars>
          <dgm:chMax val="0"/>
          <dgm:bulletEnabled val="1"/>
        </dgm:presLayoutVars>
      </dgm:prSet>
      <dgm:spPr/>
    </dgm:pt>
    <dgm:pt modelId="{4D641B79-C58D-42A6-8332-E6BE533231B8}" type="pres">
      <dgm:prSet presAssocID="{761D71CC-DF47-4720-9CAC-879ED9B8ED96}" presName="negativeSpace" presStyleCnt="0"/>
      <dgm:spPr/>
    </dgm:pt>
    <dgm:pt modelId="{D885E889-DB5B-4694-966B-E364D47BA27C}" type="pres">
      <dgm:prSet presAssocID="{761D71CC-DF47-4720-9CAC-879ED9B8ED96}" presName="childText" presStyleLbl="conFgAcc1" presStyleIdx="1" presStyleCnt="3">
        <dgm:presLayoutVars>
          <dgm:bulletEnabled val="1"/>
        </dgm:presLayoutVars>
      </dgm:prSet>
      <dgm:spPr/>
    </dgm:pt>
    <dgm:pt modelId="{5E08761A-9B88-47B7-84AA-AC28CB942013}" type="pres">
      <dgm:prSet presAssocID="{4E00BA69-AD91-4FA1-8000-277E64707847}" presName="spaceBetweenRectangles" presStyleCnt="0"/>
      <dgm:spPr/>
    </dgm:pt>
    <dgm:pt modelId="{1BDA3FCC-C422-4FE7-A6F8-BEC827269271}" type="pres">
      <dgm:prSet presAssocID="{3BE64287-63ED-4651-9070-FECD4ADB30E5}" presName="parentLin" presStyleCnt="0"/>
      <dgm:spPr/>
    </dgm:pt>
    <dgm:pt modelId="{2FF3017C-22E4-4B68-BCC4-44026EA293AC}" type="pres">
      <dgm:prSet presAssocID="{3BE64287-63ED-4651-9070-FECD4ADB30E5}" presName="parentLeftMargin" presStyleLbl="node1" presStyleIdx="1" presStyleCnt="3"/>
      <dgm:spPr/>
    </dgm:pt>
    <dgm:pt modelId="{553FC74E-BE05-4714-8E3D-ED27183AF103}" type="pres">
      <dgm:prSet presAssocID="{3BE64287-63ED-4651-9070-FECD4ADB30E5}" presName="parentText" presStyleLbl="node1" presStyleIdx="2" presStyleCnt="3" custLinFactX="3281" custLinFactNeighborX="100000" custLinFactNeighborY="2455">
        <dgm:presLayoutVars>
          <dgm:chMax val="0"/>
          <dgm:bulletEnabled val="1"/>
        </dgm:presLayoutVars>
      </dgm:prSet>
      <dgm:spPr/>
    </dgm:pt>
    <dgm:pt modelId="{A7200D5B-3492-4507-8502-BD750C5E3743}" type="pres">
      <dgm:prSet presAssocID="{3BE64287-63ED-4651-9070-FECD4ADB30E5}" presName="negativeSpace" presStyleCnt="0"/>
      <dgm:spPr/>
    </dgm:pt>
    <dgm:pt modelId="{D1C66DAE-C0B2-4E38-B15F-3F07EB16B31A}" type="pres">
      <dgm:prSet presAssocID="{3BE64287-63ED-4651-9070-FECD4ADB30E5}" presName="childText" presStyleLbl="conFgAcc1" presStyleIdx="2" presStyleCnt="3">
        <dgm:presLayoutVars>
          <dgm:bulletEnabled val="1"/>
        </dgm:presLayoutVars>
      </dgm:prSet>
      <dgm:spPr/>
    </dgm:pt>
  </dgm:ptLst>
  <dgm:cxnLst>
    <dgm:cxn modelId="{941BDC15-C5BA-4E25-AED1-630CC936D6DF}" type="presOf" srcId="{E14F8AAC-4BE2-46B5-9703-0AB6B9B77661}" destId="{89DA788A-F773-40F0-9C86-945A72439A52}" srcOrd="0" destOrd="1" presId="urn:microsoft.com/office/officeart/2005/8/layout/list1"/>
    <dgm:cxn modelId="{D774FB19-3D46-4A15-8767-88681148E967}" srcId="{581D87FF-4840-41F4-BC2F-1E876E227447}" destId="{4AF91630-726F-4356-B9FF-A08EBE80B38B}" srcOrd="0" destOrd="0" parTransId="{0BAE2225-12BA-4DF6-B4CE-D104E1860BD4}" sibTransId="{FD6A2587-CD36-4FE5-93A9-B9CD613C37F1}"/>
    <dgm:cxn modelId="{8415BB2D-AC19-42E1-91EF-A69832474FB4}" type="presOf" srcId="{581D87FF-4840-41F4-BC2F-1E876E227447}" destId="{CC706B6C-6765-4DCE-A13F-A77E201068C2}" srcOrd="1" destOrd="0" presId="urn:microsoft.com/office/officeart/2005/8/layout/list1"/>
    <dgm:cxn modelId="{1A49282F-10E2-4690-B04B-383A832D9ABB}" type="presOf" srcId="{0D508765-E370-4C96-9BE1-9B28842CE1CE}" destId="{D885E889-DB5B-4694-966B-E364D47BA27C}" srcOrd="0" destOrd="0" presId="urn:microsoft.com/office/officeart/2005/8/layout/list1"/>
    <dgm:cxn modelId="{D01E7A3F-D02B-4B4D-8C68-ED4C68B08075}" type="presOf" srcId="{B128953E-02AA-4324-AACD-B7645803FA8F}" destId="{D1C66DAE-C0B2-4E38-B15F-3F07EB16B31A}" srcOrd="0" destOrd="0" presId="urn:microsoft.com/office/officeart/2005/8/layout/list1"/>
    <dgm:cxn modelId="{4EA92B43-9EAF-4D7B-921C-6642EA225640}" srcId="{761D71CC-DF47-4720-9CAC-879ED9B8ED96}" destId="{0D508765-E370-4C96-9BE1-9B28842CE1CE}" srcOrd="0" destOrd="0" parTransId="{74745700-ED53-4C23-B047-17CAB6ACDECC}" sibTransId="{868557F2-ED37-4FAD-A18F-6B794B7806E7}"/>
    <dgm:cxn modelId="{79196F65-7808-4D3D-8B0F-EF1B6DB75994}" type="presOf" srcId="{F2C93C10-2020-4888-B746-FCC1D5FA2EE8}" destId="{56F66DD8-E03E-4E17-9D45-47BD35C628E2}" srcOrd="0" destOrd="0" presId="urn:microsoft.com/office/officeart/2005/8/layout/list1"/>
    <dgm:cxn modelId="{DC1AB065-C209-4237-9389-73CF8B06B001}" srcId="{3BE64287-63ED-4651-9070-FECD4ADB30E5}" destId="{8CBCED56-3699-437E-B0F0-C1C44443C1D8}" srcOrd="1" destOrd="0" parTransId="{B8F53F9E-E014-4FC0-B958-D967172F12FA}" sibTransId="{DB1E09C1-05E5-4F13-A6FC-3985CD2B19BC}"/>
    <dgm:cxn modelId="{95D9464E-BB75-4D4D-B3E7-98BEA7AAA2CF}" type="presOf" srcId="{3BE64287-63ED-4651-9070-FECD4ADB30E5}" destId="{553FC74E-BE05-4714-8E3D-ED27183AF103}" srcOrd="1" destOrd="0" presId="urn:microsoft.com/office/officeart/2005/8/layout/list1"/>
    <dgm:cxn modelId="{3FC88A73-A299-47D7-A54B-D3A4A7C3D426}" type="presOf" srcId="{761D71CC-DF47-4720-9CAC-879ED9B8ED96}" destId="{653ED8EE-C321-449E-BCEC-0D850DB82394}" srcOrd="1" destOrd="0" presId="urn:microsoft.com/office/officeart/2005/8/layout/list1"/>
    <dgm:cxn modelId="{0663345A-ACBE-4633-8CF1-ADC42FEC74C3}" srcId="{F2C93C10-2020-4888-B746-FCC1D5FA2EE8}" destId="{3BE64287-63ED-4651-9070-FECD4ADB30E5}" srcOrd="2" destOrd="0" parTransId="{BA1E77FF-7BCA-497C-B992-CF91CA298E37}" sibTransId="{F1189480-6C46-447F-97F8-4086D465FFFE}"/>
    <dgm:cxn modelId="{74E13181-6F3D-428F-88E4-494A43BE4C34}" type="presOf" srcId="{3BE64287-63ED-4651-9070-FECD4ADB30E5}" destId="{2FF3017C-22E4-4B68-BCC4-44026EA293AC}" srcOrd="0" destOrd="0" presId="urn:microsoft.com/office/officeart/2005/8/layout/list1"/>
    <dgm:cxn modelId="{4793B191-CB6D-4680-AE0D-DFBB02E37630}" srcId="{F2C93C10-2020-4888-B746-FCC1D5FA2EE8}" destId="{581D87FF-4840-41F4-BC2F-1E876E227447}" srcOrd="0" destOrd="0" parTransId="{322365F6-D384-47A9-8D3B-A38DAFD0429B}" sibTransId="{CF531045-22A4-4F9E-801C-A65E3091FAD1}"/>
    <dgm:cxn modelId="{B4D87D92-48CA-4F11-9C1F-5E804E441A29}" type="presOf" srcId="{4AF91630-726F-4356-B9FF-A08EBE80B38B}" destId="{89DA788A-F773-40F0-9C86-945A72439A52}" srcOrd="0" destOrd="0" presId="urn:microsoft.com/office/officeart/2005/8/layout/list1"/>
    <dgm:cxn modelId="{19FE3393-8943-4FFB-85CA-6C1A81A55954}" type="presOf" srcId="{8CBCED56-3699-437E-B0F0-C1C44443C1D8}" destId="{D1C66DAE-C0B2-4E38-B15F-3F07EB16B31A}" srcOrd="0" destOrd="1" presId="urn:microsoft.com/office/officeart/2005/8/layout/list1"/>
    <dgm:cxn modelId="{8186F8AB-F4BA-4FCC-A11E-39CCF171D6C0}" type="presOf" srcId="{761D71CC-DF47-4720-9CAC-879ED9B8ED96}" destId="{9B8A26B1-3888-4019-B23F-113D2787070D}" srcOrd="0" destOrd="0" presId="urn:microsoft.com/office/officeart/2005/8/layout/list1"/>
    <dgm:cxn modelId="{835588B3-91DD-4182-ADA0-B98BE49B473B}" srcId="{581D87FF-4840-41F4-BC2F-1E876E227447}" destId="{E14F8AAC-4BE2-46B5-9703-0AB6B9B77661}" srcOrd="1" destOrd="0" parTransId="{1C7E063F-BB2D-4054-A831-31695AFA2D70}" sibTransId="{9289FB5E-C231-4F08-80F5-DB8262E54FA5}"/>
    <dgm:cxn modelId="{FF69E7B3-1D71-4147-8E46-8C90FC81198A}" type="presOf" srcId="{581D87FF-4840-41F4-BC2F-1E876E227447}" destId="{2294A543-8BED-41FC-AA3C-BFC46467B141}" srcOrd="0" destOrd="0" presId="urn:microsoft.com/office/officeart/2005/8/layout/list1"/>
    <dgm:cxn modelId="{AF4214D4-F2D4-49F3-AA87-FF312DC287FB}" type="presOf" srcId="{28559975-A3F0-4D20-B99C-E35151A94C37}" destId="{89DA788A-F773-40F0-9C86-945A72439A52}" srcOrd="0" destOrd="2" presId="urn:microsoft.com/office/officeart/2005/8/layout/list1"/>
    <dgm:cxn modelId="{CDBFBBD9-E969-4BAD-B171-8811DFA99D91}" srcId="{761D71CC-DF47-4720-9CAC-879ED9B8ED96}" destId="{52213B99-AD2D-4DBA-A493-77E135633753}" srcOrd="1" destOrd="0" parTransId="{309996CA-5217-4DFF-8DF6-BBCDD15A3563}" sibTransId="{0E1E57F6-F2F4-4567-AE0A-1C0B938423C3}"/>
    <dgm:cxn modelId="{7F3177DA-E43F-479D-82CF-0CB59A475485}" srcId="{3BE64287-63ED-4651-9070-FECD4ADB30E5}" destId="{B128953E-02AA-4324-AACD-B7645803FA8F}" srcOrd="0" destOrd="0" parTransId="{75AEFD29-3EAE-4056-81E7-D745C05836A6}" sibTransId="{6957CC12-BFAB-48D6-9A44-EE0EE1A55F70}"/>
    <dgm:cxn modelId="{661EE1DD-FBD3-4CC5-8FB6-0D509B191764}" srcId="{581D87FF-4840-41F4-BC2F-1E876E227447}" destId="{28559975-A3F0-4D20-B99C-E35151A94C37}" srcOrd="2" destOrd="0" parTransId="{F5C81D33-7D76-4DC8-AB46-0D094F429179}" sibTransId="{6BD9E3CC-9076-45B0-AA5F-45FC1FD088E6}"/>
    <dgm:cxn modelId="{B4888CED-EFAB-4C1A-A0BA-C115A407D1C8}" srcId="{F2C93C10-2020-4888-B746-FCC1D5FA2EE8}" destId="{761D71CC-DF47-4720-9CAC-879ED9B8ED96}" srcOrd="1" destOrd="0" parTransId="{25B4FC28-7756-4358-AC23-F0D6A97FAD7A}" sibTransId="{4E00BA69-AD91-4FA1-8000-277E64707847}"/>
    <dgm:cxn modelId="{C8AAD3FE-19C1-4205-9133-894E0A9629FA}" type="presOf" srcId="{52213B99-AD2D-4DBA-A493-77E135633753}" destId="{D885E889-DB5B-4694-966B-E364D47BA27C}" srcOrd="0" destOrd="1" presId="urn:microsoft.com/office/officeart/2005/8/layout/list1"/>
    <dgm:cxn modelId="{63EC8F8E-ABCE-4C5F-BEAD-AC079F1EE10F}" type="presParOf" srcId="{56F66DD8-E03E-4E17-9D45-47BD35C628E2}" destId="{006DA849-AB31-4D0F-9225-BBF827A53496}" srcOrd="0" destOrd="0" presId="urn:microsoft.com/office/officeart/2005/8/layout/list1"/>
    <dgm:cxn modelId="{1630CF48-6F1D-41A3-B832-BE5C9BED14A0}" type="presParOf" srcId="{006DA849-AB31-4D0F-9225-BBF827A53496}" destId="{2294A543-8BED-41FC-AA3C-BFC46467B141}" srcOrd="0" destOrd="0" presId="urn:microsoft.com/office/officeart/2005/8/layout/list1"/>
    <dgm:cxn modelId="{725B8FC6-1714-49E2-87C2-3EBB0EDC4406}" type="presParOf" srcId="{006DA849-AB31-4D0F-9225-BBF827A53496}" destId="{CC706B6C-6765-4DCE-A13F-A77E201068C2}" srcOrd="1" destOrd="0" presId="urn:microsoft.com/office/officeart/2005/8/layout/list1"/>
    <dgm:cxn modelId="{0329F94D-2823-44FB-8220-BC1D442CB6C1}" type="presParOf" srcId="{56F66DD8-E03E-4E17-9D45-47BD35C628E2}" destId="{194BED48-C256-4C5A-96E4-BCF12AD950A9}" srcOrd="1" destOrd="0" presId="urn:microsoft.com/office/officeart/2005/8/layout/list1"/>
    <dgm:cxn modelId="{C301E1ED-9905-4EA7-89D8-6CC1100A62AC}" type="presParOf" srcId="{56F66DD8-E03E-4E17-9D45-47BD35C628E2}" destId="{89DA788A-F773-40F0-9C86-945A72439A52}" srcOrd="2" destOrd="0" presId="urn:microsoft.com/office/officeart/2005/8/layout/list1"/>
    <dgm:cxn modelId="{EB8EA118-FF24-44C2-AD78-B1A4E20E7DD0}" type="presParOf" srcId="{56F66DD8-E03E-4E17-9D45-47BD35C628E2}" destId="{DB5C4A80-1347-4DFE-A642-D142B24CA1EA}" srcOrd="3" destOrd="0" presId="urn:microsoft.com/office/officeart/2005/8/layout/list1"/>
    <dgm:cxn modelId="{855CBA1B-A416-4830-99DB-F3E23C31CDD6}" type="presParOf" srcId="{56F66DD8-E03E-4E17-9D45-47BD35C628E2}" destId="{B89D4272-7BFC-4CD9-B596-12C74E99069C}" srcOrd="4" destOrd="0" presId="urn:microsoft.com/office/officeart/2005/8/layout/list1"/>
    <dgm:cxn modelId="{97A6C19C-D40B-468C-BBFB-44B7C35C0DAA}" type="presParOf" srcId="{B89D4272-7BFC-4CD9-B596-12C74E99069C}" destId="{9B8A26B1-3888-4019-B23F-113D2787070D}" srcOrd="0" destOrd="0" presId="urn:microsoft.com/office/officeart/2005/8/layout/list1"/>
    <dgm:cxn modelId="{9FD6D3D9-554F-4148-B6BA-149CEAFCC1D7}" type="presParOf" srcId="{B89D4272-7BFC-4CD9-B596-12C74E99069C}" destId="{653ED8EE-C321-449E-BCEC-0D850DB82394}" srcOrd="1" destOrd="0" presId="urn:microsoft.com/office/officeart/2005/8/layout/list1"/>
    <dgm:cxn modelId="{4760898A-7938-4ED3-A45B-8ED2F1A96C63}" type="presParOf" srcId="{56F66DD8-E03E-4E17-9D45-47BD35C628E2}" destId="{4D641B79-C58D-42A6-8332-E6BE533231B8}" srcOrd="5" destOrd="0" presId="urn:microsoft.com/office/officeart/2005/8/layout/list1"/>
    <dgm:cxn modelId="{262F0469-75FF-4092-B440-8BB8448D4125}" type="presParOf" srcId="{56F66DD8-E03E-4E17-9D45-47BD35C628E2}" destId="{D885E889-DB5B-4694-966B-E364D47BA27C}" srcOrd="6" destOrd="0" presId="urn:microsoft.com/office/officeart/2005/8/layout/list1"/>
    <dgm:cxn modelId="{BFAA61A4-01BD-4E81-9FFC-40C5AC16A95E}" type="presParOf" srcId="{56F66DD8-E03E-4E17-9D45-47BD35C628E2}" destId="{5E08761A-9B88-47B7-84AA-AC28CB942013}" srcOrd="7" destOrd="0" presId="urn:microsoft.com/office/officeart/2005/8/layout/list1"/>
    <dgm:cxn modelId="{CEDA46ED-E230-4F8B-8975-5C9C9C6FACA6}" type="presParOf" srcId="{56F66DD8-E03E-4E17-9D45-47BD35C628E2}" destId="{1BDA3FCC-C422-4FE7-A6F8-BEC827269271}" srcOrd="8" destOrd="0" presId="urn:microsoft.com/office/officeart/2005/8/layout/list1"/>
    <dgm:cxn modelId="{308E1998-2C67-4C9C-A432-B91666A76842}" type="presParOf" srcId="{1BDA3FCC-C422-4FE7-A6F8-BEC827269271}" destId="{2FF3017C-22E4-4B68-BCC4-44026EA293AC}" srcOrd="0" destOrd="0" presId="urn:microsoft.com/office/officeart/2005/8/layout/list1"/>
    <dgm:cxn modelId="{F55456B2-E632-44A5-9E3B-33D322EC96E6}" type="presParOf" srcId="{1BDA3FCC-C422-4FE7-A6F8-BEC827269271}" destId="{553FC74E-BE05-4714-8E3D-ED27183AF103}" srcOrd="1" destOrd="0" presId="urn:microsoft.com/office/officeart/2005/8/layout/list1"/>
    <dgm:cxn modelId="{B8AB8117-D2A9-4D0C-8A23-7DEE6B66C4EE}" type="presParOf" srcId="{56F66DD8-E03E-4E17-9D45-47BD35C628E2}" destId="{A7200D5B-3492-4507-8502-BD750C5E3743}" srcOrd="9" destOrd="0" presId="urn:microsoft.com/office/officeart/2005/8/layout/list1"/>
    <dgm:cxn modelId="{A8A56965-F893-4195-B24A-EE00BB057EA3}" type="presParOf" srcId="{56F66DD8-E03E-4E17-9D45-47BD35C628E2}" destId="{D1C66DAE-C0B2-4E38-B15F-3F07EB16B31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465D47E-9B99-4D4D-AC6C-F2B556E8695A}" type="doc">
      <dgm:prSet loTypeId="urn:microsoft.com/office/officeart/2005/8/layout/list1" loCatId="list" qsTypeId="urn:microsoft.com/office/officeart/2005/8/quickstyle/simple4" qsCatId="simple" csTypeId="urn:microsoft.com/office/officeart/2005/8/colors/accent1_2#5" csCatId="accent1" phldr="1"/>
      <dgm:spPr/>
      <dgm:t>
        <a:bodyPr/>
        <a:lstStyle/>
        <a:p>
          <a:endParaRPr lang="en-US"/>
        </a:p>
      </dgm:t>
    </dgm:pt>
    <dgm:pt modelId="{09B4CA50-0EE1-411A-9027-206C4E77CEAE}">
      <dgm:prSet phldrT="[Text]"/>
      <dgm:spPr/>
      <dgm:t>
        <a:bodyPr/>
        <a:lstStyle/>
        <a:p>
          <a:r>
            <a:rPr lang="en-US" b="1" dirty="0">
              <a:effectLst>
                <a:outerShdw blurRad="38100" dist="38100" dir="2700000" algn="tl">
                  <a:srgbClr val="000000">
                    <a:alpha val="43137"/>
                  </a:srgbClr>
                </a:outerShdw>
              </a:effectLst>
            </a:rPr>
            <a:t>Connects to drive’s DC terminals</a:t>
          </a:r>
          <a:endParaRPr lang="en-US" b="1" dirty="0">
            <a:effectLst>
              <a:outerShdw blurRad="38100" dist="38100" dir="2700000" algn="tl">
                <a:srgbClr val="000000">
                  <a:alpha val="43137"/>
                </a:srgbClr>
              </a:outerShdw>
            </a:effectLst>
            <a:latin typeface="+mn-lt"/>
          </a:endParaRPr>
        </a:p>
      </dgm:t>
    </dgm:pt>
    <dgm:pt modelId="{44CA1BAA-1ABA-43DE-9E62-9355922886D2}" type="parTrans" cxnId="{853437DC-10DE-4BEF-B08A-A203B9245033}">
      <dgm:prSet/>
      <dgm:spPr/>
      <dgm:t>
        <a:bodyPr/>
        <a:lstStyle/>
        <a:p>
          <a:endParaRPr lang="en-US">
            <a:latin typeface="+mn-lt"/>
          </a:endParaRPr>
        </a:p>
      </dgm:t>
    </dgm:pt>
    <dgm:pt modelId="{F75198D1-9F09-411F-BCA0-1F28E71F9ED8}" type="sibTrans" cxnId="{853437DC-10DE-4BEF-B08A-A203B9245033}">
      <dgm:prSet/>
      <dgm:spPr/>
      <dgm:t>
        <a:bodyPr/>
        <a:lstStyle/>
        <a:p>
          <a:endParaRPr lang="en-US">
            <a:latin typeface="+mn-lt"/>
          </a:endParaRPr>
        </a:p>
      </dgm:t>
    </dgm:pt>
    <dgm:pt modelId="{8D31E091-C32E-4FE7-82AA-FAA1367D675B}">
      <dgm:prSet/>
      <dgm:spPr/>
      <dgm:t>
        <a:bodyPr/>
        <a:lstStyle/>
        <a:p>
          <a:r>
            <a:rPr lang="en-US" b="1" dirty="0">
              <a:effectLst>
                <a:outerShdw blurRad="38100" dist="38100" dir="2700000" algn="tl">
                  <a:srgbClr val="000000">
                    <a:alpha val="43137"/>
                  </a:srgbClr>
                </a:outerShdw>
              </a:effectLst>
            </a:rPr>
            <a:t>Protection from sags to complete outages</a:t>
          </a:r>
        </a:p>
      </dgm:t>
    </dgm:pt>
    <dgm:pt modelId="{37DE228F-A37A-46A8-BD13-F27484A1B1CA}" type="parTrans" cxnId="{A23DB8D9-9254-41E7-92FF-E65D8D8DE489}">
      <dgm:prSet/>
      <dgm:spPr/>
      <dgm:t>
        <a:bodyPr/>
        <a:lstStyle/>
        <a:p>
          <a:endParaRPr lang="en-US"/>
        </a:p>
      </dgm:t>
    </dgm:pt>
    <dgm:pt modelId="{0B5C9886-F801-4792-9DD2-04EA066424EA}" type="sibTrans" cxnId="{A23DB8D9-9254-41E7-92FF-E65D8D8DE489}">
      <dgm:prSet/>
      <dgm:spPr/>
      <dgm:t>
        <a:bodyPr/>
        <a:lstStyle/>
        <a:p>
          <a:endParaRPr lang="en-US"/>
        </a:p>
      </dgm:t>
    </dgm:pt>
    <dgm:pt modelId="{A32DD559-E516-4F18-A93F-84B545D9D3A8}">
      <dgm:prSet/>
      <dgm:spPr/>
      <dgm:t>
        <a:bodyPr/>
        <a:lstStyle/>
        <a:p>
          <a:r>
            <a:rPr lang="en-US" b="1" dirty="0">
              <a:effectLst>
                <a:outerShdw blurRad="38100" dist="38100" dir="2700000" algn="tl">
                  <a:srgbClr val="000000">
                    <a:alpha val="43137"/>
                  </a:srgbClr>
                </a:outerShdw>
              </a:effectLst>
            </a:rPr>
            <a:t>Energy storage provided by third party locally.  </a:t>
          </a:r>
        </a:p>
      </dgm:t>
    </dgm:pt>
    <dgm:pt modelId="{CE875429-57C2-4A31-9332-0CF9533874EB}" type="parTrans" cxnId="{DB5F02E9-25E8-4185-95A8-037767886556}">
      <dgm:prSet/>
      <dgm:spPr/>
      <dgm:t>
        <a:bodyPr/>
        <a:lstStyle/>
        <a:p>
          <a:endParaRPr lang="en-US"/>
        </a:p>
      </dgm:t>
    </dgm:pt>
    <dgm:pt modelId="{6CA7FB90-91D9-44A9-8C9D-46172CD38B1F}" type="sibTrans" cxnId="{DB5F02E9-25E8-4185-95A8-037767886556}">
      <dgm:prSet/>
      <dgm:spPr/>
      <dgm:t>
        <a:bodyPr/>
        <a:lstStyle/>
        <a:p>
          <a:endParaRPr lang="en-US"/>
        </a:p>
      </dgm:t>
    </dgm:pt>
    <dgm:pt modelId="{3BB27014-F357-4C99-A56B-74D9172481CA}">
      <dgm:prSet/>
      <dgm:spPr/>
      <dgm:t>
        <a:bodyPr/>
        <a:lstStyle/>
        <a:p>
          <a:r>
            <a:rPr lang="en-US" b="1" dirty="0">
              <a:effectLst>
                <a:outerShdw blurRad="38100" dist="38100" dir="2700000" algn="tl">
                  <a:srgbClr val="000000">
                    <a:alpha val="43137"/>
                  </a:srgbClr>
                </a:outerShdw>
              </a:effectLst>
            </a:rPr>
            <a:t>Integrated safety discharging for U-capacitor units</a:t>
          </a:r>
        </a:p>
      </dgm:t>
    </dgm:pt>
    <dgm:pt modelId="{8AF7577B-FFA7-4A39-B6CA-E5CD7A921367}" type="parTrans" cxnId="{4EF4A0B2-960B-4A39-8A19-6EC1D3C8801C}">
      <dgm:prSet/>
      <dgm:spPr/>
      <dgm:t>
        <a:bodyPr/>
        <a:lstStyle/>
        <a:p>
          <a:endParaRPr lang="en-US"/>
        </a:p>
      </dgm:t>
    </dgm:pt>
    <dgm:pt modelId="{88A1A672-51B4-4902-AA72-45841C5D7A2A}" type="sibTrans" cxnId="{4EF4A0B2-960B-4A39-8A19-6EC1D3C8801C}">
      <dgm:prSet/>
      <dgm:spPr/>
      <dgm:t>
        <a:bodyPr/>
        <a:lstStyle/>
        <a:p>
          <a:endParaRPr lang="en-US"/>
        </a:p>
      </dgm:t>
    </dgm:pt>
    <dgm:pt modelId="{B840AE69-9AFC-45A9-B3FB-582136C4204D}">
      <dgm:prSet/>
      <dgm:spPr/>
      <dgm:t>
        <a:bodyPr/>
        <a:lstStyle/>
        <a:p>
          <a:r>
            <a:rPr lang="en-US" b="1" dirty="0">
              <a:effectLst>
                <a:outerShdw blurRad="38100" dist="38100" dir="2700000" algn="tl">
                  <a:srgbClr val="000000">
                    <a:alpha val="43137"/>
                  </a:srgbClr>
                </a:outerShdw>
              </a:effectLst>
            </a:rPr>
            <a:t>One Ride Thru can support multiple VFDs with Common Busing Options (See M3460D Diode Sharing Modules)</a:t>
          </a:r>
        </a:p>
      </dgm:t>
    </dgm:pt>
    <dgm:pt modelId="{C75911CD-7BE3-4EF2-967D-451207B9B2DD}" type="parTrans" cxnId="{347E6CE0-663E-48D8-AC4F-1938D7F64CE3}">
      <dgm:prSet/>
      <dgm:spPr/>
      <dgm:t>
        <a:bodyPr/>
        <a:lstStyle/>
        <a:p>
          <a:endParaRPr lang="en-US"/>
        </a:p>
      </dgm:t>
    </dgm:pt>
    <dgm:pt modelId="{453F3416-CA23-476E-9D08-A9157519F126}" type="sibTrans" cxnId="{347E6CE0-663E-48D8-AC4F-1938D7F64CE3}">
      <dgm:prSet/>
      <dgm:spPr/>
      <dgm:t>
        <a:bodyPr/>
        <a:lstStyle/>
        <a:p>
          <a:endParaRPr lang="en-US"/>
        </a:p>
      </dgm:t>
    </dgm:pt>
    <dgm:pt modelId="{0FB96EC2-2FC5-491D-96B1-02C15D932481}">
      <dgm:prSet phldrT="[Text]" custT="1"/>
      <dgm:spPr/>
      <dgm:t>
        <a:bodyPr/>
        <a:lstStyle/>
        <a:p>
          <a:pPr algn="ctr"/>
          <a:r>
            <a:rPr lang="en-US" sz="1400" b="1" dirty="0">
              <a:effectLst>
                <a:outerShdw blurRad="38100" dist="38100" dir="2700000" algn="tl">
                  <a:srgbClr val="000000">
                    <a:alpha val="43137"/>
                  </a:srgbClr>
                </a:outerShdw>
              </a:effectLst>
              <a:latin typeface="+mn-lt"/>
            </a:rPr>
            <a:t>Full UPD Cabinets or Integratable Modules</a:t>
          </a:r>
        </a:p>
      </dgm:t>
    </dgm:pt>
    <dgm:pt modelId="{8BFDAFD9-A0BA-4C70-803D-FA9CC961B8B0}" type="parTrans" cxnId="{998A0B76-B1B4-4526-B223-4C022C041698}">
      <dgm:prSet/>
      <dgm:spPr/>
      <dgm:t>
        <a:bodyPr/>
        <a:lstStyle/>
        <a:p>
          <a:endParaRPr lang="en-US"/>
        </a:p>
      </dgm:t>
    </dgm:pt>
    <dgm:pt modelId="{2369C58A-F150-4D34-99F8-4831CDFE82C7}" type="sibTrans" cxnId="{998A0B76-B1B4-4526-B223-4C022C041698}">
      <dgm:prSet/>
      <dgm:spPr/>
      <dgm:t>
        <a:bodyPr/>
        <a:lstStyle/>
        <a:p>
          <a:endParaRPr lang="en-US"/>
        </a:p>
      </dgm:t>
    </dgm:pt>
    <dgm:pt modelId="{D28D3041-6906-4193-8E60-CF35D11757F6}">
      <dgm:prSet/>
      <dgm:spPr/>
      <dgm:t>
        <a:bodyPr/>
        <a:lstStyle/>
        <a:p>
          <a:r>
            <a:rPr lang="en-US" b="1" dirty="0">
              <a:effectLst>
                <a:outerShdw blurRad="38100" dist="38100" dir="2700000" algn="tl">
                  <a:srgbClr val="000000">
                    <a:alpha val="43137"/>
                  </a:srgbClr>
                </a:outerShdw>
              </a:effectLst>
            </a:rPr>
            <a:t>Outage Ride Thru Energy storage is selectable according to local specification. </a:t>
          </a:r>
        </a:p>
      </dgm:t>
    </dgm:pt>
    <dgm:pt modelId="{16FE1A27-AA70-4798-978F-7CB6A26B0C55}" type="parTrans" cxnId="{9158EABF-B613-406E-80D0-D43F05EF7892}">
      <dgm:prSet/>
      <dgm:spPr/>
      <dgm:t>
        <a:bodyPr/>
        <a:lstStyle/>
        <a:p>
          <a:endParaRPr lang="en-US"/>
        </a:p>
      </dgm:t>
    </dgm:pt>
    <dgm:pt modelId="{2F0E4EBC-80DD-411F-BCB4-99EAA025E03A}" type="sibTrans" cxnId="{9158EABF-B613-406E-80D0-D43F05EF7892}">
      <dgm:prSet/>
      <dgm:spPr/>
      <dgm:t>
        <a:bodyPr/>
        <a:lstStyle/>
        <a:p>
          <a:endParaRPr lang="en-US"/>
        </a:p>
      </dgm:t>
    </dgm:pt>
    <dgm:pt modelId="{54A39107-2CA2-4769-AC4E-6E843BD0AB28}">
      <dgm:prSet/>
      <dgm:spPr/>
      <dgm:t>
        <a:bodyPr/>
        <a:lstStyle/>
        <a:p>
          <a:r>
            <a:rPr lang="en-US" b="1" dirty="0">
              <a:effectLst>
                <a:outerShdw blurRad="38100" dist="38100" dir="2700000" algn="tl">
                  <a:srgbClr val="000000">
                    <a:alpha val="43137"/>
                  </a:srgbClr>
                </a:outerShdw>
              </a:effectLst>
            </a:rPr>
            <a:t>Batteries, Electrolytic Capacitors or Ultracapacitors</a:t>
          </a:r>
        </a:p>
      </dgm:t>
    </dgm:pt>
    <dgm:pt modelId="{0669CBDD-0B15-48A0-879E-90A873E80204}" type="parTrans" cxnId="{E3C86352-189D-4E1C-A55A-1087CB8F0365}">
      <dgm:prSet/>
      <dgm:spPr/>
      <dgm:t>
        <a:bodyPr/>
        <a:lstStyle/>
        <a:p>
          <a:endParaRPr lang="en-US"/>
        </a:p>
      </dgm:t>
    </dgm:pt>
    <dgm:pt modelId="{0BF4C440-AC29-4087-8188-1C57E54CF6E5}" type="sibTrans" cxnId="{E3C86352-189D-4E1C-A55A-1087CB8F0365}">
      <dgm:prSet/>
      <dgm:spPr/>
      <dgm:t>
        <a:bodyPr/>
        <a:lstStyle/>
        <a:p>
          <a:endParaRPr lang="en-US"/>
        </a:p>
      </dgm:t>
    </dgm:pt>
    <dgm:pt modelId="{31022713-5C8B-4F76-8ED8-E3A3B7DE2990}" type="pres">
      <dgm:prSet presAssocID="{A465D47E-9B99-4D4D-AC6C-F2B556E8695A}" presName="linear" presStyleCnt="0">
        <dgm:presLayoutVars>
          <dgm:dir/>
          <dgm:animLvl val="lvl"/>
          <dgm:resizeHandles val="exact"/>
        </dgm:presLayoutVars>
      </dgm:prSet>
      <dgm:spPr/>
    </dgm:pt>
    <dgm:pt modelId="{E780A3AE-79EA-4260-A026-6511A9A8BBA0}" type="pres">
      <dgm:prSet presAssocID="{0FB96EC2-2FC5-491D-96B1-02C15D932481}" presName="parentLin" presStyleCnt="0"/>
      <dgm:spPr/>
    </dgm:pt>
    <dgm:pt modelId="{B7350AEB-0A83-41B2-A766-090EE074CB04}" type="pres">
      <dgm:prSet presAssocID="{0FB96EC2-2FC5-491D-96B1-02C15D932481}" presName="parentLeftMargin" presStyleLbl="node1" presStyleIdx="0" presStyleCnt="1"/>
      <dgm:spPr/>
    </dgm:pt>
    <dgm:pt modelId="{ADE59432-FBD3-492E-BF9B-932314B40FE7}" type="pres">
      <dgm:prSet presAssocID="{0FB96EC2-2FC5-491D-96B1-02C15D932481}" presName="parentText" presStyleLbl="node1" presStyleIdx="0" presStyleCnt="1" custScaleY="186009" custLinFactX="4037" custLinFactNeighborX="100000" custLinFactNeighborY="11360">
        <dgm:presLayoutVars>
          <dgm:chMax val="0"/>
          <dgm:bulletEnabled val="1"/>
        </dgm:presLayoutVars>
      </dgm:prSet>
      <dgm:spPr/>
    </dgm:pt>
    <dgm:pt modelId="{89DD818D-0FFA-482C-A4DC-48811763BFD7}" type="pres">
      <dgm:prSet presAssocID="{0FB96EC2-2FC5-491D-96B1-02C15D932481}" presName="negativeSpace" presStyleCnt="0"/>
      <dgm:spPr/>
    </dgm:pt>
    <dgm:pt modelId="{0BCAC069-0813-4A79-9F6C-C286330588A9}" type="pres">
      <dgm:prSet presAssocID="{0FB96EC2-2FC5-491D-96B1-02C15D932481}" presName="childText" presStyleLbl="conFgAcc1" presStyleIdx="0" presStyleCnt="1">
        <dgm:presLayoutVars>
          <dgm:bulletEnabled val="1"/>
        </dgm:presLayoutVars>
      </dgm:prSet>
      <dgm:spPr/>
    </dgm:pt>
  </dgm:ptLst>
  <dgm:cxnLst>
    <dgm:cxn modelId="{90DC0303-3445-4109-B15D-D278978A9F46}" type="presOf" srcId="{3BB27014-F357-4C99-A56B-74D9172481CA}" destId="{0BCAC069-0813-4A79-9F6C-C286330588A9}" srcOrd="0" destOrd="5" presId="urn:microsoft.com/office/officeart/2005/8/layout/list1"/>
    <dgm:cxn modelId="{864DA20F-7DFA-4963-BB0B-B29B99420E44}" type="presOf" srcId="{09B4CA50-0EE1-411A-9027-206C4E77CEAE}" destId="{0BCAC069-0813-4A79-9F6C-C286330588A9}" srcOrd="0" destOrd="0" presId="urn:microsoft.com/office/officeart/2005/8/layout/list1"/>
    <dgm:cxn modelId="{B7DD8312-A66C-4053-8C83-12EC4449AD1D}" type="presOf" srcId="{D28D3041-6906-4193-8E60-CF35D11757F6}" destId="{0BCAC069-0813-4A79-9F6C-C286330588A9}" srcOrd="0" destOrd="3" presId="urn:microsoft.com/office/officeart/2005/8/layout/list1"/>
    <dgm:cxn modelId="{01032C13-D58E-4196-83F0-C28BBBC673E8}" type="presOf" srcId="{0FB96EC2-2FC5-491D-96B1-02C15D932481}" destId="{ADE59432-FBD3-492E-BF9B-932314B40FE7}" srcOrd="1" destOrd="0" presId="urn:microsoft.com/office/officeart/2005/8/layout/list1"/>
    <dgm:cxn modelId="{A090671A-9A0C-4F25-9E93-8506B7C9C436}" type="presOf" srcId="{B840AE69-9AFC-45A9-B3FB-582136C4204D}" destId="{0BCAC069-0813-4A79-9F6C-C286330588A9}" srcOrd="0" destOrd="6" presId="urn:microsoft.com/office/officeart/2005/8/layout/list1"/>
    <dgm:cxn modelId="{84CD4F1A-1F7F-4750-BE6C-4A5D47251248}" type="presOf" srcId="{54A39107-2CA2-4769-AC4E-6E843BD0AB28}" destId="{0BCAC069-0813-4A79-9F6C-C286330588A9}" srcOrd="0" destOrd="4" presId="urn:microsoft.com/office/officeart/2005/8/layout/list1"/>
    <dgm:cxn modelId="{E3C86352-189D-4E1C-A55A-1087CB8F0365}" srcId="{0FB96EC2-2FC5-491D-96B1-02C15D932481}" destId="{54A39107-2CA2-4769-AC4E-6E843BD0AB28}" srcOrd="4" destOrd="0" parTransId="{0669CBDD-0B15-48A0-879E-90A873E80204}" sibTransId="{0BF4C440-AC29-4087-8188-1C57E54CF6E5}"/>
    <dgm:cxn modelId="{998A0B76-B1B4-4526-B223-4C022C041698}" srcId="{A465D47E-9B99-4D4D-AC6C-F2B556E8695A}" destId="{0FB96EC2-2FC5-491D-96B1-02C15D932481}" srcOrd="0" destOrd="0" parTransId="{8BFDAFD9-A0BA-4C70-803D-FA9CC961B8B0}" sibTransId="{2369C58A-F150-4D34-99F8-4831CDFE82C7}"/>
    <dgm:cxn modelId="{CFFA5959-E324-4BD6-ADB5-EA68E5C30420}" type="presOf" srcId="{A32DD559-E516-4F18-A93F-84B545D9D3A8}" destId="{0BCAC069-0813-4A79-9F6C-C286330588A9}" srcOrd="0" destOrd="2" presId="urn:microsoft.com/office/officeart/2005/8/layout/list1"/>
    <dgm:cxn modelId="{B4FE328E-74C6-459F-91A6-F1CCD28C1962}" type="presOf" srcId="{8D31E091-C32E-4FE7-82AA-FAA1367D675B}" destId="{0BCAC069-0813-4A79-9F6C-C286330588A9}" srcOrd="0" destOrd="1" presId="urn:microsoft.com/office/officeart/2005/8/layout/list1"/>
    <dgm:cxn modelId="{4EF4A0B2-960B-4A39-8A19-6EC1D3C8801C}" srcId="{0FB96EC2-2FC5-491D-96B1-02C15D932481}" destId="{3BB27014-F357-4C99-A56B-74D9172481CA}" srcOrd="5" destOrd="0" parTransId="{8AF7577B-FFA7-4A39-B6CA-E5CD7A921367}" sibTransId="{88A1A672-51B4-4902-AA72-45841C5D7A2A}"/>
    <dgm:cxn modelId="{A48057BF-78C5-44BD-B4C6-5470946E2B36}" type="presOf" srcId="{A465D47E-9B99-4D4D-AC6C-F2B556E8695A}" destId="{31022713-5C8B-4F76-8ED8-E3A3B7DE2990}" srcOrd="0" destOrd="0" presId="urn:microsoft.com/office/officeart/2005/8/layout/list1"/>
    <dgm:cxn modelId="{9158EABF-B613-406E-80D0-D43F05EF7892}" srcId="{0FB96EC2-2FC5-491D-96B1-02C15D932481}" destId="{D28D3041-6906-4193-8E60-CF35D11757F6}" srcOrd="3" destOrd="0" parTransId="{16FE1A27-AA70-4798-978F-7CB6A26B0C55}" sibTransId="{2F0E4EBC-80DD-411F-BCB4-99EAA025E03A}"/>
    <dgm:cxn modelId="{A23DB8D9-9254-41E7-92FF-E65D8D8DE489}" srcId="{0FB96EC2-2FC5-491D-96B1-02C15D932481}" destId="{8D31E091-C32E-4FE7-82AA-FAA1367D675B}" srcOrd="1" destOrd="0" parTransId="{37DE228F-A37A-46A8-BD13-F27484A1B1CA}" sibTransId="{0B5C9886-F801-4792-9DD2-04EA066424EA}"/>
    <dgm:cxn modelId="{853437DC-10DE-4BEF-B08A-A203B9245033}" srcId="{0FB96EC2-2FC5-491D-96B1-02C15D932481}" destId="{09B4CA50-0EE1-411A-9027-206C4E77CEAE}" srcOrd="0" destOrd="0" parTransId="{44CA1BAA-1ABA-43DE-9E62-9355922886D2}" sibTransId="{F75198D1-9F09-411F-BCA0-1F28E71F9ED8}"/>
    <dgm:cxn modelId="{291126DE-BD69-4E9A-99A6-0487663C1444}" type="presOf" srcId="{0FB96EC2-2FC5-491D-96B1-02C15D932481}" destId="{B7350AEB-0A83-41B2-A766-090EE074CB04}" srcOrd="0" destOrd="0" presId="urn:microsoft.com/office/officeart/2005/8/layout/list1"/>
    <dgm:cxn modelId="{347E6CE0-663E-48D8-AC4F-1938D7F64CE3}" srcId="{0FB96EC2-2FC5-491D-96B1-02C15D932481}" destId="{B840AE69-9AFC-45A9-B3FB-582136C4204D}" srcOrd="6" destOrd="0" parTransId="{C75911CD-7BE3-4EF2-967D-451207B9B2DD}" sibTransId="{453F3416-CA23-476E-9D08-A9157519F126}"/>
    <dgm:cxn modelId="{DB5F02E9-25E8-4185-95A8-037767886556}" srcId="{0FB96EC2-2FC5-491D-96B1-02C15D932481}" destId="{A32DD559-E516-4F18-A93F-84B545D9D3A8}" srcOrd="2" destOrd="0" parTransId="{CE875429-57C2-4A31-9332-0CF9533874EB}" sibTransId="{6CA7FB90-91D9-44A9-8C9D-46172CD38B1F}"/>
    <dgm:cxn modelId="{24E0A9D1-0481-4C21-BA95-898FB7745EA2}" type="presParOf" srcId="{31022713-5C8B-4F76-8ED8-E3A3B7DE2990}" destId="{E780A3AE-79EA-4260-A026-6511A9A8BBA0}" srcOrd="0" destOrd="0" presId="urn:microsoft.com/office/officeart/2005/8/layout/list1"/>
    <dgm:cxn modelId="{20DED11A-2AEF-420D-AC68-65E6272BB0B7}" type="presParOf" srcId="{E780A3AE-79EA-4260-A026-6511A9A8BBA0}" destId="{B7350AEB-0A83-41B2-A766-090EE074CB04}" srcOrd="0" destOrd="0" presId="urn:microsoft.com/office/officeart/2005/8/layout/list1"/>
    <dgm:cxn modelId="{D6033038-6D85-42BA-A1B0-E30ED4B07F87}" type="presParOf" srcId="{E780A3AE-79EA-4260-A026-6511A9A8BBA0}" destId="{ADE59432-FBD3-492E-BF9B-932314B40FE7}" srcOrd="1" destOrd="0" presId="urn:microsoft.com/office/officeart/2005/8/layout/list1"/>
    <dgm:cxn modelId="{3381D7AA-4265-468A-8942-4E5769EB547B}" type="presParOf" srcId="{31022713-5C8B-4F76-8ED8-E3A3B7DE2990}" destId="{89DD818D-0FFA-482C-A4DC-48811763BFD7}" srcOrd="1" destOrd="0" presId="urn:microsoft.com/office/officeart/2005/8/layout/list1"/>
    <dgm:cxn modelId="{F62EBBA8-1B1C-4169-A62A-A42657F1DFC8}" type="presParOf" srcId="{31022713-5C8B-4F76-8ED8-E3A3B7DE2990}" destId="{0BCAC069-0813-4A79-9F6C-C286330588A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6F7ED6-4FF7-40CA-976B-022CFCA3763D}" type="doc">
      <dgm:prSet loTypeId="urn:microsoft.com/office/officeart/2005/8/layout/vList6" loCatId="list" qsTypeId="urn:microsoft.com/office/officeart/2005/8/quickstyle/3d6" qsCatId="3D" csTypeId="urn:microsoft.com/office/officeart/2005/8/colors/accent1_2" csCatId="accent1" phldr="1"/>
      <dgm:spPr/>
      <dgm:t>
        <a:bodyPr/>
        <a:lstStyle/>
        <a:p>
          <a:endParaRPr lang="en-US"/>
        </a:p>
      </dgm:t>
    </dgm:pt>
    <dgm:pt modelId="{56AEF1B4-7BB3-42D6-A2B3-99F4F905FDE6}">
      <dgm:prSet phldrT="[Text]" custT="1"/>
      <dgm:spPr/>
      <dgm:t>
        <a:bodyPr/>
        <a:lstStyle/>
        <a:p>
          <a:pPr algn="ctr"/>
          <a:r>
            <a:rPr lang="en-US" sz="1600" b="1" dirty="0">
              <a:effectLst>
                <a:outerShdw blurRad="38100" dist="38100" dir="2700000" algn="tl">
                  <a:srgbClr val="000000">
                    <a:alpha val="43137"/>
                  </a:srgbClr>
                </a:outerShdw>
              </a:effectLst>
            </a:rPr>
            <a:t>1962-1973 Government Contracting for Acoustical Analysis Product Design  </a:t>
          </a:r>
        </a:p>
      </dgm:t>
    </dgm:pt>
    <dgm:pt modelId="{3C1ACA1C-0495-4678-862E-FDC077FEE3F4}" type="parTrans" cxnId="{FA213D27-EB2A-48C5-BFD5-11F251899B70}">
      <dgm:prSet/>
      <dgm:spPr/>
      <dgm:t>
        <a:bodyPr/>
        <a:lstStyle/>
        <a:p>
          <a:endParaRPr lang="en-US">
            <a:solidFill>
              <a:schemeClr val="bg1"/>
            </a:solidFill>
          </a:endParaRPr>
        </a:p>
      </dgm:t>
    </dgm:pt>
    <dgm:pt modelId="{AF194F21-3640-40F7-B7A5-398EF0761536}" type="sibTrans" cxnId="{FA213D27-EB2A-48C5-BFD5-11F251899B70}">
      <dgm:prSet/>
      <dgm:spPr/>
      <dgm:t>
        <a:bodyPr/>
        <a:lstStyle/>
        <a:p>
          <a:endParaRPr lang="en-US">
            <a:solidFill>
              <a:schemeClr val="bg1"/>
            </a:solidFill>
          </a:endParaRPr>
        </a:p>
      </dgm:t>
    </dgm:pt>
    <dgm:pt modelId="{9486E0BE-C123-4679-A29E-CBBB25011D13}">
      <dgm:prSet phldrT="[Text]" custT="1"/>
      <dgm:spPr/>
      <dgm:t>
        <a:bodyPr/>
        <a:lstStyle/>
        <a:p>
          <a:r>
            <a:rPr lang="en-US" sz="1800" b="1" dirty="0">
              <a:effectLst>
                <a:outerShdw blurRad="38100" dist="38100" dir="2700000" algn="tl">
                  <a:srgbClr val="000000">
                    <a:alpha val="43137"/>
                  </a:srgbClr>
                </a:outerShdw>
              </a:effectLst>
            </a:rPr>
            <a:t>Est. 1962 by Dr. Robert Benson as an Engineering and Design Company</a:t>
          </a:r>
          <a:endParaRPr lang="en-US" sz="1800" dirty="0"/>
        </a:p>
      </dgm:t>
    </dgm:pt>
    <dgm:pt modelId="{CB57C108-B888-4643-ACE4-DE4F3DFAE6C3}" type="parTrans" cxnId="{250311EF-F974-4071-9AE3-3FCC73682D8B}">
      <dgm:prSet/>
      <dgm:spPr/>
      <dgm:t>
        <a:bodyPr/>
        <a:lstStyle/>
        <a:p>
          <a:endParaRPr lang="en-US">
            <a:solidFill>
              <a:schemeClr val="bg1"/>
            </a:solidFill>
          </a:endParaRPr>
        </a:p>
      </dgm:t>
    </dgm:pt>
    <dgm:pt modelId="{843A5384-14E4-49F1-9197-D9599020B006}" type="sibTrans" cxnId="{250311EF-F974-4071-9AE3-3FCC73682D8B}">
      <dgm:prSet/>
      <dgm:spPr/>
      <dgm:t>
        <a:bodyPr/>
        <a:lstStyle/>
        <a:p>
          <a:endParaRPr lang="en-US">
            <a:solidFill>
              <a:schemeClr val="bg1"/>
            </a:solidFill>
          </a:endParaRPr>
        </a:p>
      </dgm:t>
    </dgm:pt>
    <dgm:pt modelId="{CDF49703-AFBE-47D4-95B8-761D61D2EBDC}">
      <dgm:prSet custT="1"/>
      <dgm:spPr/>
      <dgm:t>
        <a:bodyPr/>
        <a:lstStyle/>
        <a:p>
          <a:pPr algn="ctr"/>
          <a:r>
            <a:rPr lang="en-US" sz="2000" b="1" dirty="0">
              <a:effectLst>
                <a:outerShdw blurRad="38100" dist="38100" dir="2700000" algn="tl">
                  <a:srgbClr val="000000">
                    <a:alpha val="43137"/>
                  </a:srgbClr>
                </a:outerShdw>
              </a:effectLst>
            </a:rPr>
            <a:t>Bonitron’s Products Installed in the 70s are Still Operational Today</a:t>
          </a:r>
        </a:p>
      </dgm:t>
    </dgm:pt>
    <dgm:pt modelId="{EF4B8E56-18E2-461F-8C58-461EA3F1183E}" type="parTrans" cxnId="{935A5460-F5FF-4F66-A95F-F53708CCD18D}">
      <dgm:prSet/>
      <dgm:spPr/>
      <dgm:t>
        <a:bodyPr/>
        <a:lstStyle/>
        <a:p>
          <a:endParaRPr lang="en-US">
            <a:solidFill>
              <a:schemeClr val="bg1"/>
            </a:solidFill>
          </a:endParaRPr>
        </a:p>
      </dgm:t>
    </dgm:pt>
    <dgm:pt modelId="{E0438D67-D3E8-43A7-854B-6059F69987E9}" type="sibTrans" cxnId="{935A5460-F5FF-4F66-A95F-F53708CCD18D}">
      <dgm:prSet/>
      <dgm:spPr/>
      <dgm:t>
        <a:bodyPr/>
        <a:lstStyle/>
        <a:p>
          <a:endParaRPr lang="en-US">
            <a:solidFill>
              <a:schemeClr val="bg1"/>
            </a:solidFill>
          </a:endParaRPr>
        </a:p>
      </dgm:t>
    </dgm:pt>
    <dgm:pt modelId="{18D1E4B6-D98B-4427-8CEA-4F2BEEAA407D}">
      <dgm:prSet custT="1"/>
      <dgm:spPr>
        <a:ln w="3175">
          <a:solidFill>
            <a:schemeClr val="bg1">
              <a:lumMod val="95000"/>
            </a:schemeClr>
          </a:solidFill>
        </a:ln>
      </dgm:spPr>
      <dgm:t>
        <a:bodyPr/>
        <a:lstStyle/>
        <a:p>
          <a:pPr algn="ctr">
            <a:spcAft>
              <a:spcPts val="0"/>
            </a:spcAft>
          </a:pPr>
          <a:r>
            <a:rPr lang="en-US" sz="1600" b="1" dirty="0">
              <a:ln w="3175">
                <a:solidFill>
                  <a:schemeClr val="bg1">
                    <a:lumMod val="95000"/>
                  </a:schemeClr>
                </a:solidFill>
              </a:ln>
              <a:solidFill>
                <a:schemeClr val="tx2">
                  <a:lumMod val="75000"/>
                </a:schemeClr>
              </a:solidFill>
              <a:effectLst>
                <a:glow rad="546100">
                  <a:schemeClr val="bg1">
                    <a:lumMod val="95000"/>
                  </a:schemeClr>
                </a:glow>
                <a:outerShdw blurRad="38100" dist="38100" dir="2700000" algn="tl">
                  <a:srgbClr val="000000">
                    <a:alpha val="43137"/>
                  </a:srgbClr>
                </a:outerShdw>
                <a:reflection stA="36000" endPos="65000" dist="50800" dir="5400000" sy="-100000" algn="bl" rotWithShape="0"/>
              </a:effectLst>
            </a:rPr>
            <a:t>First VFD Solutions Designed for The Fibers Industry </a:t>
          </a:r>
        </a:p>
        <a:p>
          <a:pPr algn="ctr">
            <a:spcAft>
              <a:spcPts val="0"/>
            </a:spcAft>
          </a:pPr>
          <a:endParaRPr lang="en-US" sz="600" b="1" dirty="0">
            <a:ln w="3175">
              <a:solidFill>
                <a:schemeClr val="bg1">
                  <a:lumMod val="95000"/>
                </a:schemeClr>
              </a:solidFill>
            </a:ln>
            <a:solidFill>
              <a:schemeClr val="tx2">
                <a:lumMod val="75000"/>
              </a:schemeClr>
            </a:solidFill>
            <a:effectLst>
              <a:glow rad="546100">
                <a:schemeClr val="bg1">
                  <a:lumMod val="95000"/>
                </a:schemeClr>
              </a:glow>
              <a:outerShdw blurRad="38100" dist="38100" dir="2700000" algn="tl">
                <a:srgbClr val="000000">
                  <a:alpha val="43137"/>
                </a:srgbClr>
              </a:outerShdw>
              <a:reflection stA="36000" endPos="65000" dist="50800" dir="5400000" sy="-100000" algn="bl" rotWithShape="0"/>
            </a:effectLst>
          </a:endParaRPr>
        </a:p>
        <a:p>
          <a:pPr algn="ctr">
            <a:spcAft>
              <a:spcPts val="0"/>
            </a:spcAft>
          </a:pPr>
          <a:r>
            <a:rPr lang="en-US" sz="1200" b="1" dirty="0">
              <a:effectLst>
                <a:outerShdw blurRad="38100" dist="38100" dir="2700000" algn="tl">
                  <a:srgbClr val="000000">
                    <a:alpha val="43137"/>
                  </a:srgbClr>
                </a:outerShdw>
              </a:effectLst>
            </a:rPr>
            <a:t>Installed With DuPont In the Mid 1990s</a:t>
          </a:r>
        </a:p>
        <a:p>
          <a:pPr algn="ctr">
            <a:spcAft>
              <a:spcPts val="0"/>
            </a:spcAft>
          </a:pPr>
          <a:r>
            <a:rPr lang="en-US" sz="1200" b="1" dirty="0">
              <a:effectLst/>
            </a:rPr>
            <a:t>First Power Dip Ride Thru Designed </a:t>
          </a:r>
        </a:p>
        <a:p>
          <a:pPr algn="ctr">
            <a:spcAft>
              <a:spcPts val="0"/>
            </a:spcAft>
          </a:pPr>
          <a:r>
            <a:rPr lang="en-US" sz="1200" b="1" dirty="0">
              <a:effectLst>
                <a:outerShdw blurRad="38100" dist="38100" dir="2700000" algn="tl">
                  <a:srgbClr val="000000">
                    <a:alpha val="43137"/>
                  </a:srgbClr>
                </a:outerShdw>
              </a:effectLst>
            </a:rPr>
            <a:t>For Spin Injection Pumps AC Line Sag Protection</a:t>
          </a:r>
        </a:p>
        <a:p>
          <a:pPr algn="ctr">
            <a:spcAft>
              <a:spcPts val="0"/>
            </a:spcAft>
          </a:pPr>
          <a:endParaRPr lang="en-US" sz="1200" b="1" dirty="0">
            <a:effectLst>
              <a:outerShdw blurRad="38100" dist="38100" dir="2700000" algn="tl">
                <a:srgbClr val="000000">
                  <a:alpha val="43137"/>
                </a:srgbClr>
              </a:outerShdw>
            </a:effectLst>
          </a:endParaRPr>
        </a:p>
      </dgm:t>
    </dgm:pt>
    <dgm:pt modelId="{2EA08F70-D509-4A36-85CD-8005C2EF5CA4}" type="parTrans" cxnId="{1A73E465-5753-4E1D-9D57-851A4C584B00}">
      <dgm:prSet/>
      <dgm:spPr/>
      <dgm:t>
        <a:bodyPr/>
        <a:lstStyle/>
        <a:p>
          <a:endParaRPr lang="en-US">
            <a:solidFill>
              <a:schemeClr val="bg1"/>
            </a:solidFill>
          </a:endParaRPr>
        </a:p>
      </dgm:t>
    </dgm:pt>
    <dgm:pt modelId="{AF6B3237-BCCA-4A67-A5B2-0CF9C5307967}" type="sibTrans" cxnId="{1A73E465-5753-4E1D-9D57-851A4C584B00}">
      <dgm:prSet/>
      <dgm:spPr/>
      <dgm:t>
        <a:bodyPr/>
        <a:lstStyle/>
        <a:p>
          <a:endParaRPr lang="en-US">
            <a:solidFill>
              <a:schemeClr val="bg1"/>
            </a:solidFill>
          </a:endParaRPr>
        </a:p>
      </dgm:t>
    </dgm:pt>
    <dgm:pt modelId="{9A4C2764-DFEA-4333-8B1C-C64BA577B47F}" type="pres">
      <dgm:prSet presAssocID="{CE6F7ED6-4FF7-40CA-976B-022CFCA3763D}" presName="Name0" presStyleCnt="0">
        <dgm:presLayoutVars>
          <dgm:dir/>
          <dgm:animLvl val="lvl"/>
          <dgm:resizeHandles/>
        </dgm:presLayoutVars>
      </dgm:prSet>
      <dgm:spPr/>
    </dgm:pt>
    <dgm:pt modelId="{F9B703A1-59F7-42FF-B18B-8CA436D5E640}" type="pres">
      <dgm:prSet presAssocID="{9486E0BE-C123-4679-A29E-CBBB25011D13}" presName="linNode" presStyleCnt="0"/>
      <dgm:spPr/>
    </dgm:pt>
    <dgm:pt modelId="{D81C6B79-1088-4228-BDBF-B6BF65ED1CA0}" type="pres">
      <dgm:prSet presAssocID="{9486E0BE-C123-4679-A29E-CBBB25011D13}" presName="parentShp" presStyleLbl="node1" presStyleIdx="0" presStyleCnt="4">
        <dgm:presLayoutVars>
          <dgm:bulletEnabled val="1"/>
        </dgm:presLayoutVars>
      </dgm:prSet>
      <dgm:spPr/>
    </dgm:pt>
    <dgm:pt modelId="{A9E049EB-F003-425E-8E2D-F0979932B2ED}" type="pres">
      <dgm:prSet presAssocID="{9486E0BE-C123-4679-A29E-CBBB25011D13}" presName="childShp" presStyleLbl="bgAccFollowNode1" presStyleIdx="0" presStyleCnt="4">
        <dgm:presLayoutVars>
          <dgm:bulletEnabled val="1"/>
        </dgm:presLayoutVars>
      </dgm:prSet>
      <dgm:spPr/>
    </dgm:pt>
    <dgm:pt modelId="{A8BA344B-7337-4A9E-A6F1-F33B296DEF84}" type="pres">
      <dgm:prSet presAssocID="{843A5384-14E4-49F1-9197-D9599020B006}" presName="spacing" presStyleCnt="0"/>
      <dgm:spPr/>
    </dgm:pt>
    <dgm:pt modelId="{0B412BA3-C1D6-424F-91AB-D737CA13A402}" type="pres">
      <dgm:prSet presAssocID="{56AEF1B4-7BB3-42D6-A2B3-99F4F905FDE6}" presName="linNode" presStyleCnt="0"/>
      <dgm:spPr/>
    </dgm:pt>
    <dgm:pt modelId="{D747801C-F515-495C-8F6B-466CDE5E534C}" type="pres">
      <dgm:prSet presAssocID="{56AEF1B4-7BB3-42D6-A2B3-99F4F905FDE6}" presName="parentShp" presStyleLbl="node1" presStyleIdx="1" presStyleCnt="4">
        <dgm:presLayoutVars>
          <dgm:bulletEnabled val="1"/>
        </dgm:presLayoutVars>
      </dgm:prSet>
      <dgm:spPr/>
    </dgm:pt>
    <dgm:pt modelId="{CC6B5342-58C3-4CF3-AE5A-4E2B540C987B}" type="pres">
      <dgm:prSet presAssocID="{56AEF1B4-7BB3-42D6-A2B3-99F4F905FDE6}" presName="childShp" presStyleLbl="bgAccFollowNode1" presStyleIdx="1" presStyleCnt="4">
        <dgm:presLayoutVars>
          <dgm:bulletEnabled val="1"/>
        </dgm:presLayoutVars>
      </dgm:prSet>
      <dgm:spPr/>
    </dgm:pt>
    <dgm:pt modelId="{E3A1BC23-ED1D-4282-BF88-2EE3F65DEF50}" type="pres">
      <dgm:prSet presAssocID="{AF194F21-3640-40F7-B7A5-398EF0761536}" presName="spacing" presStyleCnt="0"/>
      <dgm:spPr/>
    </dgm:pt>
    <dgm:pt modelId="{B4FA6A1F-E98C-48D6-8C5D-F22D7A2DDC8E}" type="pres">
      <dgm:prSet presAssocID="{18D1E4B6-D98B-4427-8CEA-4F2BEEAA407D}" presName="linNode" presStyleCnt="0"/>
      <dgm:spPr/>
    </dgm:pt>
    <dgm:pt modelId="{D1947D6B-B6A6-48A0-8E17-D5E81DA6E4B9}" type="pres">
      <dgm:prSet presAssocID="{18D1E4B6-D98B-4427-8CEA-4F2BEEAA407D}" presName="parentShp" presStyleLbl="node1" presStyleIdx="2" presStyleCnt="4" custLinFactNeighborX="-1004" custLinFactNeighborY="-7434">
        <dgm:presLayoutVars>
          <dgm:bulletEnabled val="1"/>
        </dgm:presLayoutVars>
      </dgm:prSet>
      <dgm:spPr/>
    </dgm:pt>
    <dgm:pt modelId="{167C1CCC-AD3B-4C38-8794-BC477EBB1CC6}" type="pres">
      <dgm:prSet presAssocID="{18D1E4B6-D98B-4427-8CEA-4F2BEEAA407D}" presName="childShp" presStyleLbl="bgAccFollowNode1" presStyleIdx="2" presStyleCnt="4">
        <dgm:presLayoutVars>
          <dgm:bulletEnabled val="1"/>
        </dgm:presLayoutVars>
      </dgm:prSet>
      <dgm:spPr/>
    </dgm:pt>
    <dgm:pt modelId="{DC9D2888-B517-4B61-B84F-F5BE55F94F31}" type="pres">
      <dgm:prSet presAssocID="{AF6B3237-BCCA-4A67-A5B2-0CF9C5307967}" presName="spacing" presStyleCnt="0"/>
      <dgm:spPr/>
    </dgm:pt>
    <dgm:pt modelId="{E59B0800-D514-4F95-9DEF-CDA1FAB451D3}" type="pres">
      <dgm:prSet presAssocID="{CDF49703-AFBE-47D4-95B8-761D61D2EBDC}" presName="linNode" presStyleCnt="0"/>
      <dgm:spPr/>
    </dgm:pt>
    <dgm:pt modelId="{72EA5FA5-3912-4164-B9F0-39AB4F8C86B3}" type="pres">
      <dgm:prSet presAssocID="{CDF49703-AFBE-47D4-95B8-761D61D2EBDC}" presName="parentShp" presStyleLbl="node1" presStyleIdx="3" presStyleCnt="4">
        <dgm:presLayoutVars>
          <dgm:bulletEnabled val="1"/>
        </dgm:presLayoutVars>
      </dgm:prSet>
      <dgm:spPr/>
    </dgm:pt>
    <dgm:pt modelId="{791C08B3-BC23-4BCB-98F2-752F807762F9}" type="pres">
      <dgm:prSet presAssocID="{CDF49703-AFBE-47D4-95B8-761D61D2EBDC}" presName="childShp" presStyleLbl="bgAccFollowNode1" presStyleIdx="3" presStyleCnt="4">
        <dgm:presLayoutVars>
          <dgm:bulletEnabled val="1"/>
        </dgm:presLayoutVars>
      </dgm:prSet>
      <dgm:spPr/>
    </dgm:pt>
  </dgm:ptLst>
  <dgm:cxnLst>
    <dgm:cxn modelId="{FA213D27-EB2A-48C5-BFD5-11F251899B70}" srcId="{CE6F7ED6-4FF7-40CA-976B-022CFCA3763D}" destId="{56AEF1B4-7BB3-42D6-A2B3-99F4F905FDE6}" srcOrd="1" destOrd="0" parTransId="{3C1ACA1C-0495-4678-862E-FDC077FEE3F4}" sibTransId="{AF194F21-3640-40F7-B7A5-398EF0761536}"/>
    <dgm:cxn modelId="{935A5460-F5FF-4F66-A95F-F53708CCD18D}" srcId="{CE6F7ED6-4FF7-40CA-976B-022CFCA3763D}" destId="{CDF49703-AFBE-47D4-95B8-761D61D2EBDC}" srcOrd="3" destOrd="0" parTransId="{EF4B8E56-18E2-461F-8C58-461EA3F1183E}" sibTransId="{E0438D67-D3E8-43A7-854B-6059F69987E9}"/>
    <dgm:cxn modelId="{1A73E465-5753-4E1D-9D57-851A4C584B00}" srcId="{CE6F7ED6-4FF7-40CA-976B-022CFCA3763D}" destId="{18D1E4B6-D98B-4427-8CEA-4F2BEEAA407D}" srcOrd="2" destOrd="0" parTransId="{2EA08F70-D509-4A36-85CD-8005C2EF5CA4}" sibTransId="{AF6B3237-BCCA-4A67-A5B2-0CF9C5307967}"/>
    <dgm:cxn modelId="{2842727D-5D11-4B2A-ACBF-A8127FF8C62E}" type="presOf" srcId="{CE6F7ED6-4FF7-40CA-976B-022CFCA3763D}" destId="{9A4C2764-DFEA-4333-8B1C-C64BA577B47F}" srcOrd="0" destOrd="0" presId="urn:microsoft.com/office/officeart/2005/8/layout/vList6"/>
    <dgm:cxn modelId="{01999FA9-9169-4CF6-A2C5-AABFF324237F}" type="presOf" srcId="{CDF49703-AFBE-47D4-95B8-761D61D2EBDC}" destId="{72EA5FA5-3912-4164-B9F0-39AB4F8C86B3}" srcOrd="0" destOrd="0" presId="urn:microsoft.com/office/officeart/2005/8/layout/vList6"/>
    <dgm:cxn modelId="{91A567AA-E38D-4ED7-931B-44E545753930}" type="presOf" srcId="{56AEF1B4-7BB3-42D6-A2B3-99F4F905FDE6}" destId="{D747801C-F515-495C-8F6B-466CDE5E534C}" srcOrd="0" destOrd="0" presId="urn:microsoft.com/office/officeart/2005/8/layout/vList6"/>
    <dgm:cxn modelId="{5F9B9BDB-E540-405D-BD18-FB66AD402693}" type="presOf" srcId="{9486E0BE-C123-4679-A29E-CBBB25011D13}" destId="{D81C6B79-1088-4228-BDBF-B6BF65ED1CA0}" srcOrd="0" destOrd="0" presId="urn:microsoft.com/office/officeart/2005/8/layout/vList6"/>
    <dgm:cxn modelId="{250311EF-F974-4071-9AE3-3FCC73682D8B}" srcId="{CE6F7ED6-4FF7-40CA-976B-022CFCA3763D}" destId="{9486E0BE-C123-4679-A29E-CBBB25011D13}" srcOrd="0" destOrd="0" parTransId="{CB57C108-B888-4643-ACE4-DE4F3DFAE6C3}" sibTransId="{843A5384-14E4-49F1-9197-D9599020B006}"/>
    <dgm:cxn modelId="{93C3C6FE-4C78-4E46-A6C6-64F658C2D28C}" type="presOf" srcId="{18D1E4B6-D98B-4427-8CEA-4F2BEEAA407D}" destId="{D1947D6B-B6A6-48A0-8E17-D5E81DA6E4B9}" srcOrd="0" destOrd="0" presId="urn:microsoft.com/office/officeart/2005/8/layout/vList6"/>
    <dgm:cxn modelId="{92C02974-E925-4DD3-A043-D73F539F0DA8}" type="presParOf" srcId="{9A4C2764-DFEA-4333-8B1C-C64BA577B47F}" destId="{F9B703A1-59F7-42FF-B18B-8CA436D5E640}" srcOrd="0" destOrd="0" presId="urn:microsoft.com/office/officeart/2005/8/layout/vList6"/>
    <dgm:cxn modelId="{AA5D497F-1378-4EDD-BE2A-B0E1D307DEB1}" type="presParOf" srcId="{F9B703A1-59F7-42FF-B18B-8CA436D5E640}" destId="{D81C6B79-1088-4228-BDBF-B6BF65ED1CA0}" srcOrd="0" destOrd="0" presId="urn:microsoft.com/office/officeart/2005/8/layout/vList6"/>
    <dgm:cxn modelId="{F994AB8A-51F1-4067-B052-AE63336186D2}" type="presParOf" srcId="{F9B703A1-59F7-42FF-B18B-8CA436D5E640}" destId="{A9E049EB-F003-425E-8E2D-F0979932B2ED}" srcOrd="1" destOrd="0" presId="urn:microsoft.com/office/officeart/2005/8/layout/vList6"/>
    <dgm:cxn modelId="{FD169204-32FE-4938-89BF-33BAA5FE6170}" type="presParOf" srcId="{9A4C2764-DFEA-4333-8B1C-C64BA577B47F}" destId="{A8BA344B-7337-4A9E-A6F1-F33B296DEF84}" srcOrd="1" destOrd="0" presId="urn:microsoft.com/office/officeart/2005/8/layout/vList6"/>
    <dgm:cxn modelId="{A33C2375-F4DF-492C-AE70-85C3184D5936}" type="presParOf" srcId="{9A4C2764-DFEA-4333-8B1C-C64BA577B47F}" destId="{0B412BA3-C1D6-424F-91AB-D737CA13A402}" srcOrd="2" destOrd="0" presId="urn:microsoft.com/office/officeart/2005/8/layout/vList6"/>
    <dgm:cxn modelId="{5A5572B5-D519-4223-B6F1-C5B00CAF831B}" type="presParOf" srcId="{0B412BA3-C1D6-424F-91AB-D737CA13A402}" destId="{D747801C-F515-495C-8F6B-466CDE5E534C}" srcOrd="0" destOrd="0" presId="urn:microsoft.com/office/officeart/2005/8/layout/vList6"/>
    <dgm:cxn modelId="{973CD096-3E4B-4CEC-BAFF-0FDBC4BA7D0A}" type="presParOf" srcId="{0B412BA3-C1D6-424F-91AB-D737CA13A402}" destId="{CC6B5342-58C3-4CF3-AE5A-4E2B540C987B}" srcOrd="1" destOrd="0" presId="urn:microsoft.com/office/officeart/2005/8/layout/vList6"/>
    <dgm:cxn modelId="{AF43E0E0-C9BD-46ED-BF5A-7BA015D27E9E}" type="presParOf" srcId="{9A4C2764-DFEA-4333-8B1C-C64BA577B47F}" destId="{E3A1BC23-ED1D-4282-BF88-2EE3F65DEF50}" srcOrd="3" destOrd="0" presId="urn:microsoft.com/office/officeart/2005/8/layout/vList6"/>
    <dgm:cxn modelId="{434158B2-BA0F-4344-9149-FF4A3EFD39A1}" type="presParOf" srcId="{9A4C2764-DFEA-4333-8B1C-C64BA577B47F}" destId="{B4FA6A1F-E98C-48D6-8C5D-F22D7A2DDC8E}" srcOrd="4" destOrd="0" presId="urn:microsoft.com/office/officeart/2005/8/layout/vList6"/>
    <dgm:cxn modelId="{BFAC9946-8BA1-4D2B-80BE-650ADA51F55E}" type="presParOf" srcId="{B4FA6A1F-E98C-48D6-8C5D-F22D7A2DDC8E}" destId="{D1947D6B-B6A6-48A0-8E17-D5E81DA6E4B9}" srcOrd="0" destOrd="0" presId="urn:microsoft.com/office/officeart/2005/8/layout/vList6"/>
    <dgm:cxn modelId="{A145C464-0511-4F00-9D66-2AC7D804033D}" type="presParOf" srcId="{B4FA6A1F-E98C-48D6-8C5D-F22D7A2DDC8E}" destId="{167C1CCC-AD3B-4C38-8794-BC477EBB1CC6}" srcOrd="1" destOrd="0" presId="urn:microsoft.com/office/officeart/2005/8/layout/vList6"/>
    <dgm:cxn modelId="{B3D9B602-130B-4F58-A533-91761EE8D3B3}" type="presParOf" srcId="{9A4C2764-DFEA-4333-8B1C-C64BA577B47F}" destId="{DC9D2888-B517-4B61-B84F-F5BE55F94F31}" srcOrd="5" destOrd="0" presId="urn:microsoft.com/office/officeart/2005/8/layout/vList6"/>
    <dgm:cxn modelId="{1D42B983-2715-42B0-9BE1-DB51F725A2C0}" type="presParOf" srcId="{9A4C2764-DFEA-4333-8B1C-C64BA577B47F}" destId="{E59B0800-D514-4F95-9DEF-CDA1FAB451D3}" srcOrd="6" destOrd="0" presId="urn:microsoft.com/office/officeart/2005/8/layout/vList6"/>
    <dgm:cxn modelId="{C7B12195-B2B9-4A34-88E8-EF8A11282DD7}" type="presParOf" srcId="{E59B0800-D514-4F95-9DEF-CDA1FAB451D3}" destId="{72EA5FA5-3912-4164-B9F0-39AB4F8C86B3}" srcOrd="0" destOrd="0" presId="urn:microsoft.com/office/officeart/2005/8/layout/vList6"/>
    <dgm:cxn modelId="{7D71E741-B6E4-46EB-B891-0BF9A7CCF9D4}" type="presParOf" srcId="{E59B0800-D514-4F95-9DEF-CDA1FAB451D3}" destId="{791C08B3-BC23-4BCB-98F2-752F807762F9}"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6F7ED6-4FF7-40CA-976B-022CFCA3763D}"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n-US"/>
        </a:p>
      </dgm:t>
    </dgm:pt>
    <dgm:pt modelId="{56AEF1B4-7BB3-42D6-A2B3-99F4F905FDE6}">
      <dgm:prSet phldrT="[Text]" custT="1"/>
      <dgm:spPr>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ctr"/>
          <a:r>
            <a:rPr lang="en-US" sz="1400" b="1" dirty="0">
              <a:effectLst>
                <a:outerShdw blurRad="38100" dist="38100" dir="2700000" algn="tl">
                  <a:srgbClr val="000000">
                    <a:alpha val="43137"/>
                  </a:srgbClr>
                </a:outerShdw>
              </a:effectLst>
            </a:rPr>
            <a:t>Over Voltage Products  </a:t>
          </a:r>
        </a:p>
        <a:p>
          <a:pPr algn="l"/>
          <a:r>
            <a:rPr lang="en-US" sz="1200" b="1" dirty="0">
              <a:effectLst>
                <a:outerShdw blurRad="38100" dist="38100" dir="2700000" algn="tl">
                  <a:srgbClr val="000000">
                    <a:alpha val="43137"/>
                  </a:srgbClr>
                </a:outerShdw>
              </a:effectLst>
            </a:rPr>
            <a:t>Resistive Braking</a:t>
          </a:r>
        </a:p>
        <a:p>
          <a:pPr algn="l"/>
          <a:r>
            <a:rPr lang="en-US" sz="1200" b="1" dirty="0">
              <a:effectLst>
                <a:outerShdw blurRad="38100" dist="38100" dir="2700000" algn="tl">
                  <a:srgbClr val="000000">
                    <a:alpha val="43137"/>
                  </a:srgbClr>
                </a:outerShdw>
              </a:effectLst>
            </a:rPr>
            <a:t>Line Regeneration</a:t>
          </a:r>
        </a:p>
        <a:p>
          <a:pPr algn="l"/>
          <a:r>
            <a:rPr lang="en-US" sz="1200" b="1" dirty="0">
              <a:effectLst>
                <a:outerShdw blurRad="38100" dist="38100" dir="2700000" algn="tl">
                  <a:srgbClr val="000000">
                    <a:alpha val="43137"/>
                  </a:srgbClr>
                </a:outerShdw>
              </a:effectLst>
            </a:rPr>
            <a:t>E-Stop Servo Braking</a:t>
          </a:r>
        </a:p>
      </dgm:t>
    </dgm:pt>
    <dgm:pt modelId="{3C1ACA1C-0495-4678-862E-FDC077FEE3F4}" type="parTrans" cxnId="{FA213D27-EB2A-48C5-BFD5-11F251899B70}">
      <dgm:prSet/>
      <dgm:spPr/>
      <dgm:t>
        <a:bodyPr/>
        <a:lstStyle/>
        <a:p>
          <a:endParaRPr lang="en-US"/>
        </a:p>
      </dgm:t>
    </dgm:pt>
    <dgm:pt modelId="{AF194F21-3640-40F7-B7A5-398EF0761536}" type="sibTrans" cxnId="{FA213D27-EB2A-48C5-BFD5-11F251899B70}">
      <dgm:prSet/>
      <dgm:spPr/>
      <dgm:t>
        <a:bodyPr/>
        <a:lstStyle/>
        <a:p>
          <a:endParaRPr lang="en-US"/>
        </a:p>
      </dgm:t>
    </dgm:pt>
    <dgm:pt modelId="{9486E0BE-C123-4679-A29E-CBBB25011D13}">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ctr"/>
          <a:r>
            <a:rPr lang="en-US" sz="2400" b="1" dirty="0">
              <a:effectLst>
                <a:outerShdw blurRad="38100" dist="38100" dir="2700000" algn="tl">
                  <a:srgbClr val="000000">
                    <a:alpha val="43137"/>
                  </a:srgbClr>
                </a:outerShdw>
              </a:effectLst>
            </a:rPr>
            <a:t>Under Voltage Products</a:t>
          </a:r>
        </a:p>
        <a:p>
          <a:pPr algn="l"/>
          <a:r>
            <a:rPr lang="en-US" sz="1600" b="1" dirty="0">
              <a:effectLst>
                <a:outerShdw blurRad="38100" dist="38100" dir="2700000" algn="tl">
                  <a:srgbClr val="000000">
                    <a:alpha val="43137"/>
                  </a:srgbClr>
                </a:outerShdw>
              </a:effectLst>
            </a:rPr>
            <a:t>UPD Power Dip Protection</a:t>
          </a:r>
        </a:p>
        <a:p>
          <a:pPr algn="l"/>
          <a:r>
            <a:rPr lang="en-US" sz="1600" b="1" dirty="0">
              <a:effectLst>
                <a:outerShdw blurRad="38100" dist="38100" dir="2700000" algn="tl">
                  <a:srgbClr val="000000">
                    <a:alpha val="43137"/>
                  </a:srgbClr>
                </a:outerShdw>
              </a:effectLst>
            </a:rPr>
            <a:t>UPD Full Outage Protection</a:t>
          </a:r>
        </a:p>
        <a:p>
          <a:pPr algn="l"/>
          <a:r>
            <a:rPr lang="en-US" sz="1600" b="1" dirty="0">
              <a:effectLst>
                <a:outerShdw blurRad="38100" dist="38100" dir="2700000" algn="tl">
                  <a:srgbClr val="000000">
                    <a:alpha val="43137"/>
                  </a:srgbClr>
                </a:outerShdw>
              </a:effectLst>
            </a:rPr>
            <a:t>Energy Storage Options </a:t>
          </a:r>
        </a:p>
      </dgm:t>
    </dgm:pt>
    <dgm:pt modelId="{CB57C108-B888-4643-ACE4-DE4F3DFAE6C3}" type="parTrans" cxnId="{250311EF-F974-4071-9AE3-3FCC73682D8B}">
      <dgm:prSet/>
      <dgm:spPr/>
      <dgm:t>
        <a:bodyPr/>
        <a:lstStyle/>
        <a:p>
          <a:endParaRPr lang="en-US"/>
        </a:p>
      </dgm:t>
    </dgm:pt>
    <dgm:pt modelId="{843A5384-14E4-49F1-9197-D9599020B006}" type="sibTrans" cxnId="{250311EF-F974-4071-9AE3-3FCC73682D8B}">
      <dgm:prSet/>
      <dgm:spPr/>
      <dgm:t>
        <a:bodyPr/>
        <a:lstStyle/>
        <a:p>
          <a:endParaRPr lang="en-US"/>
        </a:p>
      </dgm:t>
    </dgm:pt>
    <dgm:pt modelId="{28F2276D-48CD-46E6-8D69-85FF0167C7C6}">
      <dgm:prSet phldrT="[Text]" custT="1"/>
      <dgm:spPr>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ctr">
            <a:spcAft>
              <a:spcPts val="0"/>
            </a:spcAft>
          </a:pPr>
          <a:r>
            <a:rPr lang="en-US" sz="1400" b="1" dirty="0">
              <a:effectLst>
                <a:outerShdw blurRad="38100" dist="38100" dir="2700000" algn="tl">
                  <a:srgbClr val="000000">
                    <a:alpha val="43137"/>
                  </a:srgbClr>
                </a:outerShdw>
              </a:effectLst>
            </a:rPr>
            <a:t>Common Bus Products</a:t>
          </a:r>
        </a:p>
        <a:p>
          <a:pPr algn="l">
            <a:spcAft>
              <a:spcPts val="0"/>
            </a:spcAft>
          </a:pPr>
          <a:r>
            <a:rPr lang="en-US" sz="1100" b="1" dirty="0">
              <a:effectLst>
                <a:outerShdw blurRad="38100" dist="38100" dir="2700000" algn="tl">
                  <a:srgbClr val="000000">
                    <a:alpha val="43137"/>
                  </a:srgbClr>
                </a:outerShdw>
              </a:effectLst>
            </a:rPr>
            <a:t>Drive Front End Rectifiers with or without precharge </a:t>
          </a:r>
        </a:p>
        <a:p>
          <a:pPr algn="l">
            <a:spcAft>
              <a:spcPts val="0"/>
            </a:spcAft>
          </a:pPr>
          <a:r>
            <a:rPr lang="en-US" sz="1100" b="1" dirty="0">
              <a:effectLst>
                <a:outerShdw blurRad="38100" dist="38100" dir="2700000" algn="tl">
                  <a:srgbClr val="000000">
                    <a:alpha val="43137"/>
                  </a:srgbClr>
                </a:outerShdw>
              </a:effectLst>
            </a:rPr>
            <a:t>Single Phase Power Supplies </a:t>
          </a:r>
        </a:p>
        <a:p>
          <a:pPr algn="l">
            <a:spcAft>
              <a:spcPts val="0"/>
            </a:spcAft>
          </a:pPr>
          <a:r>
            <a:rPr lang="en-US" sz="1100" b="1" dirty="0">
              <a:effectLst>
                <a:outerShdw blurRad="38100" dist="38100" dir="2700000" algn="tl">
                  <a:srgbClr val="000000">
                    <a:alpha val="43137"/>
                  </a:srgbClr>
                </a:outerShdw>
              </a:effectLst>
            </a:rPr>
            <a:t>Common Bus Diode Sharing Bus Snubbing Modules</a:t>
          </a:r>
        </a:p>
        <a:p>
          <a:pPr algn="l">
            <a:spcAft>
              <a:spcPts val="0"/>
            </a:spcAft>
          </a:pPr>
          <a:r>
            <a:rPr lang="en-US" sz="1100" b="1" dirty="0">
              <a:effectLst>
                <a:outerShdw blurRad="38100" dist="38100" dir="2700000" algn="tl">
                  <a:srgbClr val="000000">
                    <a:alpha val="43137"/>
                  </a:srgbClr>
                </a:outerShdw>
              </a:effectLst>
            </a:rPr>
            <a:t>Add-on Capacitance Modules</a:t>
          </a:r>
        </a:p>
      </dgm:t>
    </dgm:pt>
    <dgm:pt modelId="{7975C153-F8ED-46BF-B0AA-45B3299B2895}" type="parTrans" cxnId="{A8B359A3-7BEB-4805-A12A-17C241514A70}">
      <dgm:prSet/>
      <dgm:spPr/>
      <dgm:t>
        <a:bodyPr/>
        <a:lstStyle/>
        <a:p>
          <a:endParaRPr lang="en-US"/>
        </a:p>
      </dgm:t>
    </dgm:pt>
    <dgm:pt modelId="{9657EC4B-2B3A-4758-82BD-49391B3BB31A}" type="sibTrans" cxnId="{A8B359A3-7BEB-4805-A12A-17C241514A70}">
      <dgm:prSet/>
      <dgm:spPr/>
      <dgm:t>
        <a:bodyPr/>
        <a:lstStyle/>
        <a:p>
          <a:endParaRPr lang="en-US"/>
        </a:p>
      </dgm:t>
    </dgm:pt>
    <dgm:pt modelId="{546C449B-DD80-490D-9D6A-B6F90FCFB863}" type="pres">
      <dgm:prSet presAssocID="{CE6F7ED6-4FF7-40CA-976B-022CFCA3763D}" presName="Name0" presStyleCnt="0">
        <dgm:presLayoutVars>
          <dgm:dir/>
          <dgm:animLvl val="lvl"/>
          <dgm:resizeHandles/>
        </dgm:presLayoutVars>
      </dgm:prSet>
      <dgm:spPr/>
    </dgm:pt>
    <dgm:pt modelId="{CC731B36-590C-4272-A69C-F315C582DEA9}" type="pres">
      <dgm:prSet presAssocID="{56AEF1B4-7BB3-42D6-A2B3-99F4F905FDE6}" presName="linNode" presStyleCnt="0"/>
      <dgm:spPr/>
    </dgm:pt>
    <dgm:pt modelId="{FC240038-0ED6-46C1-A08F-22D8EB3E491A}" type="pres">
      <dgm:prSet presAssocID="{56AEF1B4-7BB3-42D6-A2B3-99F4F905FDE6}" presName="parentShp" presStyleLbl="node1" presStyleIdx="0" presStyleCnt="3" custScaleX="377077" custScaleY="156195">
        <dgm:presLayoutVars>
          <dgm:bulletEnabled val="1"/>
        </dgm:presLayoutVars>
      </dgm:prSet>
      <dgm:spPr/>
    </dgm:pt>
    <dgm:pt modelId="{32A27CCB-C8F3-46D6-9F32-FCEBAF412D46}" type="pres">
      <dgm:prSet presAssocID="{56AEF1B4-7BB3-42D6-A2B3-99F4F905FDE6}" presName="childShp" presStyleLbl="bgAccFollowNode1" presStyleIdx="0" presStyleCnt="3">
        <dgm:presLayoutVars>
          <dgm:bulletEnabled val="1"/>
        </dgm:presLayoutVars>
      </dgm:prSet>
      <dgm:spPr/>
    </dgm:pt>
    <dgm:pt modelId="{4D1E886E-82CC-4338-ABC8-D28151E89E01}" type="pres">
      <dgm:prSet presAssocID="{AF194F21-3640-40F7-B7A5-398EF0761536}" presName="spacing" presStyleCnt="0"/>
      <dgm:spPr/>
    </dgm:pt>
    <dgm:pt modelId="{334915CB-FBA9-40C9-952C-0517B914220C}" type="pres">
      <dgm:prSet presAssocID="{9486E0BE-C123-4679-A29E-CBBB25011D13}" presName="linNode" presStyleCnt="0"/>
      <dgm:spPr/>
    </dgm:pt>
    <dgm:pt modelId="{4BC0C0F3-0DF8-4E4E-BD76-1075C7A864ED}" type="pres">
      <dgm:prSet presAssocID="{9486E0BE-C123-4679-A29E-CBBB25011D13}" presName="parentShp" presStyleLbl="node1" presStyleIdx="1" presStyleCnt="3" custScaleX="605332" custScaleY="257627" custLinFactNeighborX="-809" custLinFactNeighborY="1318">
        <dgm:presLayoutVars>
          <dgm:bulletEnabled val="1"/>
        </dgm:presLayoutVars>
      </dgm:prSet>
      <dgm:spPr/>
    </dgm:pt>
    <dgm:pt modelId="{2E6B58C2-0E93-4FBD-B0F7-001CD36BAFB1}" type="pres">
      <dgm:prSet presAssocID="{9486E0BE-C123-4679-A29E-CBBB25011D13}" presName="childShp" presStyleLbl="bgAccFollowNode1" presStyleIdx="1" presStyleCnt="3">
        <dgm:presLayoutVars>
          <dgm:bulletEnabled val="1"/>
        </dgm:presLayoutVars>
      </dgm:prSet>
      <dgm:spPr/>
    </dgm:pt>
    <dgm:pt modelId="{1523885C-3B9D-4DBA-B719-1A925233C642}" type="pres">
      <dgm:prSet presAssocID="{843A5384-14E4-49F1-9197-D9599020B006}" presName="spacing" presStyleCnt="0"/>
      <dgm:spPr/>
    </dgm:pt>
    <dgm:pt modelId="{F4A25ED3-E7A6-48CC-BE76-8B8A5BDF85C9}" type="pres">
      <dgm:prSet presAssocID="{28F2276D-48CD-46E6-8D69-85FF0167C7C6}" presName="linNode" presStyleCnt="0"/>
      <dgm:spPr/>
    </dgm:pt>
    <dgm:pt modelId="{08B0BA8F-BB35-478C-8587-E4127C8F2F03}" type="pres">
      <dgm:prSet presAssocID="{28F2276D-48CD-46E6-8D69-85FF0167C7C6}" presName="parentShp" presStyleLbl="node1" presStyleIdx="2" presStyleCnt="3" custScaleX="398218" custScaleY="140423">
        <dgm:presLayoutVars>
          <dgm:bulletEnabled val="1"/>
        </dgm:presLayoutVars>
      </dgm:prSet>
      <dgm:spPr/>
    </dgm:pt>
    <dgm:pt modelId="{550F57BE-0857-414F-AF16-33D32B402A5F}" type="pres">
      <dgm:prSet presAssocID="{28F2276D-48CD-46E6-8D69-85FF0167C7C6}" presName="childShp" presStyleLbl="bgAccFollowNode1" presStyleIdx="2" presStyleCnt="3">
        <dgm:presLayoutVars>
          <dgm:bulletEnabled val="1"/>
        </dgm:presLayoutVars>
      </dgm:prSet>
      <dgm:spPr/>
    </dgm:pt>
  </dgm:ptLst>
  <dgm:cxnLst>
    <dgm:cxn modelId="{7DBB1903-509D-4FFE-80FD-136478958BF1}" type="presOf" srcId="{56AEF1B4-7BB3-42D6-A2B3-99F4F905FDE6}" destId="{FC240038-0ED6-46C1-A08F-22D8EB3E491A}" srcOrd="0" destOrd="0" presId="urn:microsoft.com/office/officeart/2005/8/layout/vList6"/>
    <dgm:cxn modelId="{B6BE5B14-17D5-43B4-8014-43C8F0E33FFF}" type="presOf" srcId="{CE6F7ED6-4FF7-40CA-976B-022CFCA3763D}" destId="{546C449B-DD80-490D-9D6A-B6F90FCFB863}" srcOrd="0" destOrd="0" presId="urn:microsoft.com/office/officeart/2005/8/layout/vList6"/>
    <dgm:cxn modelId="{3954D714-09C9-4102-9121-FFBED814736B}" type="presOf" srcId="{9486E0BE-C123-4679-A29E-CBBB25011D13}" destId="{4BC0C0F3-0DF8-4E4E-BD76-1075C7A864ED}" srcOrd="0" destOrd="0" presId="urn:microsoft.com/office/officeart/2005/8/layout/vList6"/>
    <dgm:cxn modelId="{FA213D27-EB2A-48C5-BFD5-11F251899B70}" srcId="{CE6F7ED6-4FF7-40CA-976B-022CFCA3763D}" destId="{56AEF1B4-7BB3-42D6-A2B3-99F4F905FDE6}" srcOrd="0" destOrd="0" parTransId="{3C1ACA1C-0495-4678-862E-FDC077FEE3F4}" sibTransId="{AF194F21-3640-40F7-B7A5-398EF0761536}"/>
    <dgm:cxn modelId="{A8B359A3-7BEB-4805-A12A-17C241514A70}" srcId="{CE6F7ED6-4FF7-40CA-976B-022CFCA3763D}" destId="{28F2276D-48CD-46E6-8D69-85FF0167C7C6}" srcOrd="2" destOrd="0" parTransId="{7975C153-F8ED-46BF-B0AA-45B3299B2895}" sibTransId="{9657EC4B-2B3A-4758-82BD-49391B3BB31A}"/>
    <dgm:cxn modelId="{A48662D2-36CE-4B2D-85E7-17091B02B2CA}" type="presOf" srcId="{28F2276D-48CD-46E6-8D69-85FF0167C7C6}" destId="{08B0BA8F-BB35-478C-8587-E4127C8F2F03}" srcOrd="0" destOrd="0" presId="urn:microsoft.com/office/officeart/2005/8/layout/vList6"/>
    <dgm:cxn modelId="{250311EF-F974-4071-9AE3-3FCC73682D8B}" srcId="{CE6F7ED6-4FF7-40CA-976B-022CFCA3763D}" destId="{9486E0BE-C123-4679-A29E-CBBB25011D13}" srcOrd="1" destOrd="0" parTransId="{CB57C108-B888-4643-ACE4-DE4F3DFAE6C3}" sibTransId="{843A5384-14E4-49F1-9197-D9599020B006}"/>
    <dgm:cxn modelId="{7AADFDDE-BC80-4724-B339-31C72715B962}" type="presParOf" srcId="{546C449B-DD80-490D-9D6A-B6F90FCFB863}" destId="{CC731B36-590C-4272-A69C-F315C582DEA9}" srcOrd="0" destOrd="0" presId="urn:microsoft.com/office/officeart/2005/8/layout/vList6"/>
    <dgm:cxn modelId="{1465D1CE-5054-473E-9107-E7804AB19361}" type="presParOf" srcId="{CC731B36-590C-4272-A69C-F315C582DEA9}" destId="{FC240038-0ED6-46C1-A08F-22D8EB3E491A}" srcOrd="0" destOrd="0" presId="urn:microsoft.com/office/officeart/2005/8/layout/vList6"/>
    <dgm:cxn modelId="{39449556-2139-41B1-8F1B-7B6FFA7CF5C7}" type="presParOf" srcId="{CC731B36-590C-4272-A69C-F315C582DEA9}" destId="{32A27CCB-C8F3-46D6-9F32-FCEBAF412D46}" srcOrd="1" destOrd="0" presId="urn:microsoft.com/office/officeart/2005/8/layout/vList6"/>
    <dgm:cxn modelId="{8BCBAD52-FCE8-4671-9BB3-A589B9E9B9D7}" type="presParOf" srcId="{546C449B-DD80-490D-9D6A-B6F90FCFB863}" destId="{4D1E886E-82CC-4338-ABC8-D28151E89E01}" srcOrd="1" destOrd="0" presId="urn:microsoft.com/office/officeart/2005/8/layout/vList6"/>
    <dgm:cxn modelId="{A5BE60A5-96AC-480A-AADE-B883916C794A}" type="presParOf" srcId="{546C449B-DD80-490D-9D6A-B6F90FCFB863}" destId="{334915CB-FBA9-40C9-952C-0517B914220C}" srcOrd="2" destOrd="0" presId="urn:microsoft.com/office/officeart/2005/8/layout/vList6"/>
    <dgm:cxn modelId="{72675B4B-5449-4859-8CDA-D14565549106}" type="presParOf" srcId="{334915CB-FBA9-40C9-952C-0517B914220C}" destId="{4BC0C0F3-0DF8-4E4E-BD76-1075C7A864ED}" srcOrd="0" destOrd="0" presId="urn:microsoft.com/office/officeart/2005/8/layout/vList6"/>
    <dgm:cxn modelId="{1299D949-8564-437B-9CAF-FF005C5FC1C1}" type="presParOf" srcId="{334915CB-FBA9-40C9-952C-0517B914220C}" destId="{2E6B58C2-0E93-4FBD-B0F7-001CD36BAFB1}" srcOrd="1" destOrd="0" presId="urn:microsoft.com/office/officeart/2005/8/layout/vList6"/>
    <dgm:cxn modelId="{2D66FA9C-A570-4A20-85F2-1EB04F0DAEAC}" type="presParOf" srcId="{546C449B-DD80-490D-9D6A-B6F90FCFB863}" destId="{1523885C-3B9D-4DBA-B719-1A925233C642}" srcOrd="3" destOrd="0" presId="urn:microsoft.com/office/officeart/2005/8/layout/vList6"/>
    <dgm:cxn modelId="{CDC5C8EB-3486-4060-A669-20EFE9E4B5A7}" type="presParOf" srcId="{546C449B-DD80-490D-9D6A-B6F90FCFB863}" destId="{F4A25ED3-E7A6-48CC-BE76-8B8A5BDF85C9}" srcOrd="4" destOrd="0" presId="urn:microsoft.com/office/officeart/2005/8/layout/vList6"/>
    <dgm:cxn modelId="{7B601928-2432-4604-AF87-409AC6999F13}" type="presParOf" srcId="{F4A25ED3-E7A6-48CC-BE76-8B8A5BDF85C9}" destId="{08B0BA8F-BB35-478C-8587-E4127C8F2F03}" srcOrd="0" destOrd="0" presId="urn:microsoft.com/office/officeart/2005/8/layout/vList6"/>
    <dgm:cxn modelId="{D021A1D2-E6C4-4431-9D5E-BB5AB94D5453}" type="presParOf" srcId="{F4A25ED3-E7A6-48CC-BE76-8B8A5BDF85C9}" destId="{550F57BE-0857-414F-AF16-33D32B402A5F}" srcOrd="1" destOrd="0" presId="urn:microsoft.com/office/officeart/2005/8/layout/vList6"/>
  </dgm:cxnLst>
  <dgm:bg>
    <a:noFill/>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55A3B1-5D6C-4A36-B851-96B9466F8096}" type="doc">
      <dgm:prSet loTypeId="urn:microsoft.com/office/officeart/2005/8/layout/vList3#3" loCatId="list" qsTypeId="urn:microsoft.com/office/officeart/2005/8/quickstyle/3d1" qsCatId="3D" csTypeId="urn:microsoft.com/office/officeart/2005/8/colors/accent1_2" csCatId="accent1" phldr="1"/>
      <dgm:spPr/>
    </dgm:pt>
    <dgm:pt modelId="{247F9520-C7A0-4E0D-A60D-F8CE498E3467}">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r>
            <a:rPr lang="en-US" altLang="en-US" sz="1200" b="1" dirty="0">
              <a:effectLst>
                <a:outerShdw blurRad="38100" dist="38100" dir="2700000" algn="tl">
                  <a:srgbClr val="000000">
                    <a:alpha val="43137"/>
                  </a:srgbClr>
                </a:outerShdw>
              </a:effectLst>
            </a:rPr>
            <a:t>Standard Product Power Connections - 3 AC Line and 2 DC Bus, Control Power Options</a:t>
          </a:r>
        </a:p>
      </dgm:t>
    </dgm:pt>
    <dgm:pt modelId="{A9B3D251-97B4-46DE-8E43-84FE78DBCA65}" type="parTrans" cxnId="{3265CD98-0A2E-4890-A272-364935FDCB43}">
      <dgm:prSet/>
      <dgm:spPr/>
      <dgm:t>
        <a:bodyPr/>
        <a:lstStyle/>
        <a:p>
          <a:endParaRPr lang="en-US"/>
        </a:p>
      </dgm:t>
    </dgm:pt>
    <dgm:pt modelId="{DED8485C-8D08-43CC-ABFD-EDAEAEC5C540}" type="sibTrans" cxnId="{3265CD98-0A2E-4890-A272-364935FDCB43}">
      <dgm:prSet/>
      <dgm:spPr/>
      <dgm:t>
        <a:bodyPr/>
        <a:lstStyle/>
        <a:p>
          <a:endParaRPr lang="en-US"/>
        </a:p>
      </dgm:t>
    </dgm:pt>
    <dgm:pt modelId="{714C959A-FE9D-4354-81FF-964390A0DE5B}">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pPr>
            <a:spcAft>
              <a:spcPts val="0"/>
            </a:spcAft>
          </a:pPr>
          <a:r>
            <a:rPr lang="en-US" altLang="en-US" sz="1200" b="1" dirty="0">
              <a:effectLst>
                <a:outerShdw blurRad="38100" dist="38100" dir="2700000" algn="tl">
                  <a:srgbClr val="000000">
                    <a:alpha val="43137"/>
                  </a:srgbClr>
                </a:outerShdw>
              </a:effectLst>
            </a:rPr>
            <a:t>Standard Unit Connectivity Make’s New Installations or Retrofits Easy and Non-Invasive to The Drive…</a:t>
          </a:r>
        </a:p>
        <a:p>
          <a:pPr>
            <a:spcAft>
              <a:spcPts val="0"/>
            </a:spcAft>
          </a:pPr>
          <a:r>
            <a:rPr lang="en-US" altLang="en-US" sz="1200" b="1" dirty="0">
              <a:effectLst>
                <a:outerShdw blurRad="38100" dist="38100" dir="2700000" algn="tl">
                  <a:srgbClr val="000000">
                    <a:alpha val="43137"/>
                  </a:srgbClr>
                </a:outerShdw>
              </a:effectLst>
            </a:rPr>
            <a:t>WE WON’T VOID A DRIVES WARRANTY!</a:t>
          </a:r>
        </a:p>
      </dgm:t>
    </dgm:pt>
    <dgm:pt modelId="{B05B8574-7ECD-43E4-90D3-8838BF3F68E6}" type="parTrans" cxnId="{C8174EF8-22A7-4D6E-8890-07B90C5A76FB}">
      <dgm:prSet/>
      <dgm:spPr/>
      <dgm:t>
        <a:bodyPr/>
        <a:lstStyle/>
        <a:p>
          <a:endParaRPr lang="en-US"/>
        </a:p>
      </dgm:t>
    </dgm:pt>
    <dgm:pt modelId="{801D8E63-B82A-417E-B8A8-7E2F17D0BEC9}" type="sibTrans" cxnId="{C8174EF8-22A7-4D6E-8890-07B90C5A76FB}">
      <dgm:prSet/>
      <dgm:spPr/>
      <dgm:t>
        <a:bodyPr/>
        <a:lstStyle/>
        <a:p>
          <a:endParaRPr lang="en-US"/>
        </a:p>
      </dgm:t>
    </dgm:pt>
    <dgm:pt modelId="{0BDD6FBB-F7C8-436E-BF27-D24EDD392F79}">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r>
            <a:rPr lang="en-US" altLang="en-US" sz="1200" b="1" dirty="0">
              <a:effectLst>
                <a:outerShdw blurRad="38100" dist="38100" dir="2700000" algn="tl">
                  <a:srgbClr val="000000">
                    <a:alpha val="43137"/>
                  </a:srgbClr>
                </a:outerShdw>
              </a:effectLst>
            </a:rPr>
            <a:t>Any Brand Drive with Accessible Bus Capacitor Connections</a:t>
          </a:r>
        </a:p>
      </dgm:t>
    </dgm:pt>
    <dgm:pt modelId="{F061765E-34F2-4AAA-B4D2-8844112EA290}" type="parTrans" cxnId="{A13EFFC3-D128-476A-86CD-32963C2B9324}">
      <dgm:prSet/>
      <dgm:spPr/>
      <dgm:t>
        <a:bodyPr/>
        <a:lstStyle/>
        <a:p>
          <a:endParaRPr lang="en-US"/>
        </a:p>
      </dgm:t>
    </dgm:pt>
    <dgm:pt modelId="{53F56489-4312-4A6D-A8AC-665D92FC7C72}" type="sibTrans" cxnId="{A13EFFC3-D128-476A-86CD-32963C2B9324}">
      <dgm:prSet/>
      <dgm:spPr/>
      <dgm:t>
        <a:bodyPr/>
        <a:lstStyle/>
        <a:p>
          <a:endParaRPr lang="en-US"/>
        </a:p>
      </dgm:t>
    </dgm:pt>
    <dgm:pt modelId="{E5A1F0C7-DA20-4BCB-AEE7-4A6CE39E467D}">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r>
            <a:rPr lang="en-US" altLang="en-US" sz="1200" b="1" dirty="0">
              <a:effectLst>
                <a:outerShdw blurRad="38100" dist="38100" dir="2700000" algn="tl">
                  <a:srgbClr val="000000">
                    <a:alpha val="43137"/>
                  </a:srgbClr>
                </a:outerShdw>
              </a:effectLst>
            </a:rPr>
            <a:t>Our Products Support all Line Voltages and Power Backup Requirements World Wide</a:t>
          </a:r>
        </a:p>
      </dgm:t>
    </dgm:pt>
    <dgm:pt modelId="{1E80D79D-87F0-46C4-B061-9F2DBC280AE2}" type="parTrans" cxnId="{08F7AF3D-A995-4266-B5C3-82E3B32DC80E}">
      <dgm:prSet/>
      <dgm:spPr/>
      <dgm:t>
        <a:bodyPr/>
        <a:lstStyle/>
        <a:p>
          <a:endParaRPr lang="en-US"/>
        </a:p>
      </dgm:t>
    </dgm:pt>
    <dgm:pt modelId="{7FE3298C-363A-496C-B1F6-C75C510E8BAD}" type="sibTrans" cxnId="{08F7AF3D-A995-4266-B5C3-82E3B32DC80E}">
      <dgm:prSet/>
      <dgm:spPr/>
      <dgm:t>
        <a:bodyPr/>
        <a:lstStyle/>
        <a:p>
          <a:endParaRPr lang="en-US"/>
        </a:p>
      </dgm:t>
    </dgm:pt>
    <dgm:pt modelId="{41487043-19DE-45EC-A167-955C0DF72009}">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r>
            <a:rPr lang="en-US" altLang="en-US" sz="1200" b="1" dirty="0">
              <a:effectLst>
                <a:outerShdw blurRad="38100" dist="38100" dir="2700000" algn="tl">
                  <a:srgbClr val="000000">
                    <a:alpha val="43137"/>
                  </a:srgbClr>
                </a:outerShdw>
              </a:effectLst>
            </a:rPr>
            <a:t>Enable Circuits, Ethernet Comms. or Control Power Options May Add a Few More Connections</a:t>
          </a:r>
        </a:p>
      </dgm:t>
    </dgm:pt>
    <dgm:pt modelId="{271FEFD7-8665-4398-9B2E-8C1D705DBDF5}" type="parTrans" cxnId="{E33D75CD-F9BF-4B7E-8F7B-DA69A440438F}">
      <dgm:prSet/>
      <dgm:spPr/>
      <dgm:t>
        <a:bodyPr/>
        <a:lstStyle/>
        <a:p>
          <a:endParaRPr lang="en-US"/>
        </a:p>
      </dgm:t>
    </dgm:pt>
    <dgm:pt modelId="{7F0178FA-7C7E-430C-81EE-0E5841BAEDF5}" type="sibTrans" cxnId="{E33D75CD-F9BF-4B7E-8F7B-DA69A440438F}">
      <dgm:prSet/>
      <dgm:spPr/>
      <dgm:t>
        <a:bodyPr/>
        <a:lstStyle/>
        <a:p>
          <a:endParaRPr lang="en-US"/>
        </a:p>
      </dgm:t>
    </dgm:pt>
    <dgm:pt modelId="{81B45DCA-2016-4924-B740-4E029ACB3402}" type="pres">
      <dgm:prSet presAssocID="{BE55A3B1-5D6C-4A36-B851-96B9466F8096}" presName="linearFlow" presStyleCnt="0">
        <dgm:presLayoutVars>
          <dgm:dir/>
          <dgm:resizeHandles val="exact"/>
        </dgm:presLayoutVars>
      </dgm:prSet>
      <dgm:spPr/>
    </dgm:pt>
    <dgm:pt modelId="{9EE23577-C316-41EC-8AA9-B2C71E514A4A}" type="pres">
      <dgm:prSet presAssocID="{247F9520-C7A0-4E0D-A60D-F8CE498E3467}" presName="composite" presStyleCnt="0"/>
      <dgm:spPr/>
    </dgm:pt>
    <dgm:pt modelId="{6152FBAA-D7C8-4698-9D29-4C9B6BE44AAA}" type="pres">
      <dgm:prSet presAssocID="{247F9520-C7A0-4E0D-A60D-F8CE498E3467}" presName="imgShp" presStyleLbl="fgImgPlace1" presStyleIdx="0" presStyleCnt="5" custLinFactNeighborX="-99489" custLinFactNeighborY="4187"/>
      <dgm:spPr>
        <a:blipFill rotWithShape="0">
          <a:blip xmlns:r="http://schemas.openxmlformats.org/officeDocument/2006/relationships" r:embed="rId1"/>
          <a:stretch>
            <a:fillRect/>
          </a:stretch>
        </a:blipFill>
      </dgm:spPr>
    </dgm:pt>
    <dgm:pt modelId="{95ED5347-6793-4F93-9243-43477B1D0AD1}" type="pres">
      <dgm:prSet presAssocID="{247F9520-C7A0-4E0D-A60D-F8CE498E3467}" presName="txShp" presStyleLbl="node1" presStyleIdx="0" presStyleCnt="5" custScaleX="137487" custScaleY="125065">
        <dgm:presLayoutVars>
          <dgm:bulletEnabled val="1"/>
        </dgm:presLayoutVars>
      </dgm:prSet>
      <dgm:spPr/>
    </dgm:pt>
    <dgm:pt modelId="{A3DA9312-23A7-4E47-A89F-B4C8B4F2B709}" type="pres">
      <dgm:prSet presAssocID="{DED8485C-8D08-43CC-ABFD-EDAEAEC5C540}" presName="spacing" presStyleCnt="0"/>
      <dgm:spPr/>
    </dgm:pt>
    <dgm:pt modelId="{3F4B68F3-3D3A-4338-B891-DDDF3F555B54}" type="pres">
      <dgm:prSet presAssocID="{714C959A-FE9D-4354-81FF-964390A0DE5B}" presName="composite" presStyleCnt="0"/>
      <dgm:spPr/>
    </dgm:pt>
    <dgm:pt modelId="{6692EC0C-B3BD-4D9E-9B08-FE2B3CF35C98}" type="pres">
      <dgm:prSet presAssocID="{714C959A-FE9D-4354-81FF-964390A0DE5B}" presName="imgShp" presStyleLbl="fgImgPlace1" presStyleIdx="1" presStyleCnt="5" custLinFactNeighborX="-99489" custLinFactNeighborY="-6926"/>
      <dgm:spPr>
        <a:blipFill rotWithShape="0">
          <a:blip xmlns:r="http://schemas.openxmlformats.org/officeDocument/2006/relationships" r:embed="rId2"/>
          <a:stretch>
            <a:fillRect/>
          </a:stretch>
        </a:blipFill>
      </dgm:spPr>
    </dgm:pt>
    <dgm:pt modelId="{19533A8C-243C-4A1C-AC46-1B5DAB4A4195}" type="pres">
      <dgm:prSet presAssocID="{714C959A-FE9D-4354-81FF-964390A0DE5B}" presName="txShp" presStyleLbl="node1" presStyleIdx="1" presStyleCnt="5" custScaleX="136843" custScaleY="135101">
        <dgm:presLayoutVars>
          <dgm:bulletEnabled val="1"/>
        </dgm:presLayoutVars>
      </dgm:prSet>
      <dgm:spPr/>
    </dgm:pt>
    <dgm:pt modelId="{8DDA16B3-C396-4470-9D24-C3A445407FF3}" type="pres">
      <dgm:prSet presAssocID="{801D8E63-B82A-417E-B8A8-7E2F17D0BEC9}" presName="spacing" presStyleCnt="0"/>
      <dgm:spPr/>
    </dgm:pt>
    <dgm:pt modelId="{22B4B119-7E1E-4C57-A89E-566BAEF97ADD}" type="pres">
      <dgm:prSet presAssocID="{0BDD6FBB-F7C8-436E-BF27-D24EDD392F79}" presName="composite" presStyleCnt="0"/>
      <dgm:spPr/>
    </dgm:pt>
    <dgm:pt modelId="{F5C4EA3E-6E18-4ED3-AD42-C1907FD44599}" type="pres">
      <dgm:prSet presAssocID="{0BDD6FBB-F7C8-436E-BF27-D24EDD392F79}" presName="imgShp" presStyleLbl="fgImgPlace1" presStyleIdx="2" presStyleCnt="5" custLinFactX="-11351" custLinFactNeighborX="-100000" custLinFactNeighborY="-4269"/>
      <dgm:spPr>
        <a:blipFill rotWithShape="0">
          <a:blip xmlns:r="http://schemas.openxmlformats.org/officeDocument/2006/relationships" r:embed="rId3"/>
          <a:stretch>
            <a:fillRect/>
          </a:stretch>
        </a:blipFill>
      </dgm:spPr>
    </dgm:pt>
    <dgm:pt modelId="{0A0C65C2-9D70-4883-AD9E-3C460B5C2BEC}" type="pres">
      <dgm:prSet presAssocID="{0BDD6FBB-F7C8-436E-BF27-D24EDD392F79}" presName="txShp" presStyleLbl="node1" presStyleIdx="2" presStyleCnt="5" custScaleX="137487">
        <dgm:presLayoutVars>
          <dgm:bulletEnabled val="1"/>
        </dgm:presLayoutVars>
      </dgm:prSet>
      <dgm:spPr/>
    </dgm:pt>
    <dgm:pt modelId="{F7668BC2-F94F-43F2-8061-B905703512FE}" type="pres">
      <dgm:prSet presAssocID="{53F56489-4312-4A6D-A8AC-665D92FC7C72}" presName="spacing" presStyleCnt="0"/>
      <dgm:spPr/>
    </dgm:pt>
    <dgm:pt modelId="{D499A80D-E60C-4116-83EB-BAEF8B5A29F1}" type="pres">
      <dgm:prSet presAssocID="{E5A1F0C7-DA20-4BCB-AEE7-4A6CE39E467D}" presName="composite" presStyleCnt="0"/>
      <dgm:spPr/>
    </dgm:pt>
    <dgm:pt modelId="{2BEB4D17-A7A1-4E75-B91E-918787755A52}" type="pres">
      <dgm:prSet presAssocID="{E5A1F0C7-DA20-4BCB-AEE7-4A6CE39E467D}" presName="imgShp" presStyleLbl="fgImgPlace1" presStyleIdx="3" presStyleCnt="5" custLinFactNeighborX="-99489" custLinFactNeighborY="-3687"/>
      <dgm:spPr>
        <a:blipFill rotWithShape="0">
          <a:blip xmlns:r="http://schemas.openxmlformats.org/officeDocument/2006/relationships" r:embed="rId4"/>
          <a:stretch>
            <a:fillRect/>
          </a:stretch>
        </a:blipFill>
      </dgm:spPr>
    </dgm:pt>
    <dgm:pt modelId="{E6772397-6198-447D-A11E-A5BCD555CC29}" type="pres">
      <dgm:prSet presAssocID="{E5A1F0C7-DA20-4BCB-AEE7-4A6CE39E467D}" presName="txShp" presStyleLbl="node1" presStyleIdx="3" presStyleCnt="5" custScaleX="137487">
        <dgm:presLayoutVars>
          <dgm:bulletEnabled val="1"/>
        </dgm:presLayoutVars>
      </dgm:prSet>
      <dgm:spPr/>
    </dgm:pt>
    <dgm:pt modelId="{6606E9B6-75B9-4123-A9B8-84CCEF71E787}" type="pres">
      <dgm:prSet presAssocID="{7FE3298C-363A-496C-B1F6-C75C510E8BAD}" presName="spacing" presStyleCnt="0"/>
      <dgm:spPr/>
    </dgm:pt>
    <dgm:pt modelId="{D3204DDC-C5EB-42C1-B28E-E2C3A7AEF8E2}" type="pres">
      <dgm:prSet presAssocID="{41487043-19DE-45EC-A167-955C0DF72009}" presName="composite" presStyleCnt="0"/>
      <dgm:spPr/>
    </dgm:pt>
    <dgm:pt modelId="{686C763C-5EBE-42C6-942B-6467DF8EF38F}" type="pres">
      <dgm:prSet presAssocID="{41487043-19DE-45EC-A167-955C0DF72009}" presName="imgShp" presStyleLbl="fgImgPlace1" presStyleIdx="4" presStyleCnt="5" custLinFactX="-11351" custLinFactNeighborX="-100000" custLinFactNeighborY="3499"/>
      <dgm:spPr>
        <a:blipFill rotWithShape="0">
          <a:blip xmlns:r="http://schemas.openxmlformats.org/officeDocument/2006/relationships" r:embed="rId5"/>
          <a:stretch>
            <a:fillRect/>
          </a:stretch>
        </a:blipFill>
      </dgm:spPr>
    </dgm:pt>
    <dgm:pt modelId="{36701B67-EB71-45E9-BBCE-AF7DC11315CB}" type="pres">
      <dgm:prSet presAssocID="{41487043-19DE-45EC-A167-955C0DF72009}" presName="txShp" presStyleLbl="node1" presStyleIdx="4" presStyleCnt="5" custScaleX="137487" custLinFactNeighborY="28587">
        <dgm:presLayoutVars>
          <dgm:bulletEnabled val="1"/>
        </dgm:presLayoutVars>
      </dgm:prSet>
      <dgm:spPr/>
    </dgm:pt>
  </dgm:ptLst>
  <dgm:cxnLst>
    <dgm:cxn modelId="{08F7AF3D-A995-4266-B5C3-82E3B32DC80E}" srcId="{BE55A3B1-5D6C-4A36-B851-96B9466F8096}" destId="{E5A1F0C7-DA20-4BCB-AEE7-4A6CE39E467D}" srcOrd="3" destOrd="0" parTransId="{1E80D79D-87F0-46C4-B061-9F2DBC280AE2}" sibTransId="{7FE3298C-363A-496C-B1F6-C75C510E8BAD}"/>
    <dgm:cxn modelId="{32A7F16C-62DC-4F20-9221-72D94B59E8BC}" type="presOf" srcId="{247F9520-C7A0-4E0D-A60D-F8CE498E3467}" destId="{95ED5347-6793-4F93-9243-43477B1D0AD1}" srcOrd="0" destOrd="0" presId="urn:microsoft.com/office/officeart/2005/8/layout/vList3#3"/>
    <dgm:cxn modelId="{94DF6F7F-BE03-4B3B-9F7E-3CD522E43456}" type="presOf" srcId="{41487043-19DE-45EC-A167-955C0DF72009}" destId="{36701B67-EB71-45E9-BBCE-AF7DC11315CB}" srcOrd="0" destOrd="0" presId="urn:microsoft.com/office/officeart/2005/8/layout/vList3#3"/>
    <dgm:cxn modelId="{10FFA891-5B20-4222-A483-95CC0A77615A}" type="presOf" srcId="{BE55A3B1-5D6C-4A36-B851-96B9466F8096}" destId="{81B45DCA-2016-4924-B740-4E029ACB3402}" srcOrd="0" destOrd="0" presId="urn:microsoft.com/office/officeart/2005/8/layout/vList3#3"/>
    <dgm:cxn modelId="{3265CD98-0A2E-4890-A272-364935FDCB43}" srcId="{BE55A3B1-5D6C-4A36-B851-96B9466F8096}" destId="{247F9520-C7A0-4E0D-A60D-F8CE498E3467}" srcOrd="0" destOrd="0" parTransId="{A9B3D251-97B4-46DE-8E43-84FE78DBCA65}" sibTransId="{DED8485C-8D08-43CC-ABFD-EDAEAEC5C540}"/>
    <dgm:cxn modelId="{81EC6A9A-224A-4C9C-A993-BFC9EEFE6BE8}" type="presOf" srcId="{714C959A-FE9D-4354-81FF-964390A0DE5B}" destId="{19533A8C-243C-4A1C-AC46-1B5DAB4A4195}" srcOrd="0" destOrd="0" presId="urn:microsoft.com/office/officeart/2005/8/layout/vList3#3"/>
    <dgm:cxn modelId="{056F17AC-07AA-4A29-A64E-24EDD8F759D7}" type="presOf" srcId="{E5A1F0C7-DA20-4BCB-AEE7-4A6CE39E467D}" destId="{E6772397-6198-447D-A11E-A5BCD555CC29}" srcOrd="0" destOrd="0" presId="urn:microsoft.com/office/officeart/2005/8/layout/vList3#3"/>
    <dgm:cxn modelId="{A13EFFC3-D128-476A-86CD-32963C2B9324}" srcId="{BE55A3B1-5D6C-4A36-B851-96B9466F8096}" destId="{0BDD6FBB-F7C8-436E-BF27-D24EDD392F79}" srcOrd="2" destOrd="0" parTransId="{F061765E-34F2-4AAA-B4D2-8844112EA290}" sibTransId="{53F56489-4312-4A6D-A8AC-665D92FC7C72}"/>
    <dgm:cxn modelId="{E33D75CD-F9BF-4B7E-8F7B-DA69A440438F}" srcId="{BE55A3B1-5D6C-4A36-B851-96B9466F8096}" destId="{41487043-19DE-45EC-A167-955C0DF72009}" srcOrd="4" destOrd="0" parTransId="{271FEFD7-8665-4398-9B2E-8C1D705DBDF5}" sibTransId="{7F0178FA-7C7E-430C-81EE-0E5841BAEDF5}"/>
    <dgm:cxn modelId="{BB501AEE-B254-43D6-8396-5860D82F881E}" type="presOf" srcId="{0BDD6FBB-F7C8-436E-BF27-D24EDD392F79}" destId="{0A0C65C2-9D70-4883-AD9E-3C460B5C2BEC}" srcOrd="0" destOrd="0" presId="urn:microsoft.com/office/officeart/2005/8/layout/vList3#3"/>
    <dgm:cxn modelId="{C8174EF8-22A7-4D6E-8890-07B90C5A76FB}" srcId="{BE55A3B1-5D6C-4A36-B851-96B9466F8096}" destId="{714C959A-FE9D-4354-81FF-964390A0DE5B}" srcOrd="1" destOrd="0" parTransId="{B05B8574-7ECD-43E4-90D3-8838BF3F68E6}" sibTransId="{801D8E63-B82A-417E-B8A8-7E2F17D0BEC9}"/>
    <dgm:cxn modelId="{51AC957B-16D5-4D68-92C3-64F8BE65BA47}" type="presParOf" srcId="{81B45DCA-2016-4924-B740-4E029ACB3402}" destId="{9EE23577-C316-41EC-8AA9-B2C71E514A4A}" srcOrd="0" destOrd="0" presId="urn:microsoft.com/office/officeart/2005/8/layout/vList3#3"/>
    <dgm:cxn modelId="{CB4210B6-8B4C-4541-A925-6C91802BC259}" type="presParOf" srcId="{9EE23577-C316-41EC-8AA9-B2C71E514A4A}" destId="{6152FBAA-D7C8-4698-9D29-4C9B6BE44AAA}" srcOrd="0" destOrd="0" presId="urn:microsoft.com/office/officeart/2005/8/layout/vList3#3"/>
    <dgm:cxn modelId="{0B65BF52-D1DA-4EFF-B861-440DEA756ABE}" type="presParOf" srcId="{9EE23577-C316-41EC-8AA9-B2C71E514A4A}" destId="{95ED5347-6793-4F93-9243-43477B1D0AD1}" srcOrd="1" destOrd="0" presId="urn:microsoft.com/office/officeart/2005/8/layout/vList3#3"/>
    <dgm:cxn modelId="{E536D5B3-E665-4153-A547-3FE5EA155200}" type="presParOf" srcId="{81B45DCA-2016-4924-B740-4E029ACB3402}" destId="{A3DA9312-23A7-4E47-A89F-B4C8B4F2B709}" srcOrd="1" destOrd="0" presId="urn:microsoft.com/office/officeart/2005/8/layout/vList3#3"/>
    <dgm:cxn modelId="{3B0C136B-BD31-4918-9590-335A1C0A94C8}" type="presParOf" srcId="{81B45DCA-2016-4924-B740-4E029ACB3402}" destId="{3F4B68F3-3D3A-4338-B891-DDDF3F555B54}" srcOrd="2" destOrd="0" presId="urn:microsoft.com/office/officeart/2005/8/layout/vList3#3"/>
    <dgm:cxn modelId="{0D053005-18F7-4741-97F5-6A826FD0EF9D}" type="presParOf" srcId="{3F4B68F3-3D3A-4338-B891-DDDF3F555B54}" destId="{6692EC0C-B3BD-4D9E-9B08-FE2B3CF35C98}" srcOrd="0" destOrd="0" presId="urn:microsoft.com/office/officeart/2005/8/layout/vList3#3"/>
    <dgm:cxn modelId="{C0BA1178-50CF-4D81-8055-B1615B09A5B7}" type="presParOf" srcId="{3F4B68F3-3D3A-4338-B891-DDDF3F555B54}" destId="{19533A8C-243C-4A1C-AC46-1B5DAB4A4195}" srcOrd="1" destOrd="0" presId="urn:microsoft.com/office/officeart/2005/8/layout/vList3#3"/>
    <dgm:cxn modelId="{09952CA3-4C16-46D9-871B-03815737D6DE}" type="presParOf" srcId="{81B45DCA-2016-4924-B740-4E029ACB3402}" destId="{8DDA16B3-C396-4470-9D24-C3A445407FF3}" srcOrd="3" destOrd="0" presId="urn:microsoft.com/office/officeart/2005/8/layout/vList3#3"/>
    <dgm:cxn modelId="{65C35534-C3DB-4810-8B3E-8E6087AEB71E}" type="presParOf" srcId="{81B45DCA-2016-4924-B740-4E029ACB3402}" destId="{22B4B119-7E1E-4C57-A89E-566BAEF97ADD}" srcOrd="4" destOrd="0" presId="urn:microsoft.com/office/officeart/2005/8/layout/vList3#3"/>
    <dgm:cxn modelId="{E944BE07-328C-46E9-8718-9FAE6DBF69AA}" type="presParOf" srcId="{22B4B119-7E1E-4C57-A89E-566BAEF97ADD}" destId="{F5C4EA3E-6E18-4ED3-AD42-C1907FD44599}" srcOrd="0" destOrd="0" presId="urn:microsoft.com/office/officeart/2005/8/layout/vList3#3"/>
    <dgm:cxn modelId="{D51982E1-4EAA-4658-8C8F-77DA136A7BD3}" type="presParOf" srcId="{22B4B119-7E1E-4C57-A89E-566BAEF97ADD}" destId="{0A0C65C2-9D70-4883-AD9E-3C460B5C2BEC}" srcOrd="1" destOrd="0" presId="urn:microsoft.com/office/officeart/2005/8/layout/vList3#3"/>
    <dgm:cxn modelId="{229784D8-22E1-4A1B-8172-9A788E3DAB32}" type="presParOf" srcId="{81B45DCA-2016-4924-B740-4E029ACB3402}" destId="{F7668BC2-F94F-43F2-8061-B905703512FE}" srcOrd="5" destOrd="0" presId="urn:microsoft.com/office/officeart/2005/8/layout/vList3#3"/>
    <dgm:cxn modelId="{46B85733-C9B3-46C9-9212-01A5A5B5A097}" type="presParOf" srcId="{81B45DCA-2016-4924-B740-4E029ACB3402}" destId="{D499A80D-E60C-4116-83EB-BAEF8B5A29F1}" srcOrd="6" destOrd="0" presId="urn:microsoft.com/office/officeart/2005/8/layout/vList3#3"/>
    <dgm:cxn modelId="{95C4D4E9-541E-4813-B6B8-FC7C96E84A47}" type="presParOf" srcId="{D499A80D-E60C-4116-83EB-BAEF8B5A29F1}" destId="{2BEB4D17-A7A1-4E75-B91E-918787755A52}" srcOrd="0" destOrd="0" presId="urn:microsoft.com/office/officeart/2005/8/layout/vList3#3"/>
    <dgm:cxn modelId="{6646A531-1A37-43E2-8995-A0BD3C4FD1E6}" type="presParOf" srcId="{D499A80D-E60C-4116-83EB-BAEF8B5A29F1}" destId="{E6772397-6198-447D-A11E-A5BCD555CC29}" srcOrd="1" destOrd="0" presId="urn:microsoft.com/office/officeart/2005/8/layout/vList3#3"/>
    <dgm:cxn modelId="{9480C0A3-7A0D-4857-A845-448B084781D9}" type="presParOf" srcId="{81B45DCA-2016-4924-B740-4E029ACB3402}" destId="{6606E9B6-75B9-4123-A9B8-84CCEF71E787}" srcOrd="7" destOrd="0" presId="urn:microsoft.com/office/officeart/2005/8/layout/vList3#3"/>
    <dgm:cxn modelId="{48E6BAB4-C626-4F33-9113-81782F8C1C61}" type="presParOf" srcId="{81B45DCA-2016-4924-B740-4E029ACB3402}" destId="{D3204DDC-C5EB-42C1-B28E-E2C3A7AEF8E2}" srcOrd="8" destOrd="0" presId="urn:microsoft.com/office/officeart/2005/8/layout/vList3#3"/>
    <dgm:cxn modelId="{EA869AEC-A878-4068-BDB7-76B5A5F99F8B}" type="presParOf" srcId="{D3204DDC-C5EB-42C1-B28E-E2C3A7AEF8E2}" destId="{686C763C-5EBE-42C6-942B-6467DF8EF38F}" srcOrd="0" destOrd="0" presId="urn:microsoft.com/office/officeart/2005/8/layout/vList3#3"/>
    <dgm:cxn modelId="{9AD1AA20-A313-49B1-B41D-CB6C3B8283A8}" type="presParOf" srcId="{D3204DDC-C5EB-42C1-B28E-E2C3A7AEF8E2}" destId="{36701B67-EB71-45E9-BBCE-AF7DC11315CB}" srcOrd="1" destOrd="0" presId="urn:microsoft.com/office/officeart/2005/8/layout/vList3#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6A8BF8-AFFB-46B7-BA8F-22F7AFD77696}" type="doc">
      <dgm:prSet loTypeId="urn:microsoft.com/office/officeart/2008/layout/VerticalCurvedList" loCatId="list" qsTypeId="urn:microsoft.com/office/officeart/2005/8/quickstyle/3d2" qsCatId="3D" csTypeId="urn:microsoft.com/office/officeart/2005/8/colors/accent1_1" csCatId="accent1" phldr="1"/>
      <dgm:spPr/>
      <dgm:t>
        <a:bodyPr/>
        <a:lstStyle/>
        <a:p>
          <a:endParaRPr lang="en-US"/>
        </a:p>
      </dgm:t>
    </dgm:pt>
    <dgm:pt modelId="{12EEE7BF-F176-4554-96B9-5FF6D833AD6B}">
      <dgm:prSet phldrT="[Text]" custT="1"/>
      <dgm:spPr/>
      <dgm:t>
        <a:bodyPr/>
        <a:lstStyle/>
        <a:p>
          <a:pPr>
            <a:spcAft>
              <a:spcPts val="0"/>
            </a:spcAft>
          </a:pPr>
          <a:r>
            <a:rPr lang="en-US" sz="1600" b="1" u="sng">
              <a:effectLst>
                <a:outerShdw blurRad="38100" dist="38100" dir="2700000" algn="tl">
                  <a:srgbClr val="000000">
                    <a:alpha val="43137"/>
                  </a:srgbClr>
                </a:outerShdw>
              </a:effectLst>
            </a:rPr>
            <a:t>3 Phase AC Line Power Sags – 60% Sag /100% Single Phase Outage</a:t>
          </a:r>
          <a:endParaRPr lang="en-US" sz="1600" b="1" u="sng" dirty="0">
            <a:effectLst>
              <a:outerShdw blurRad="38100" dist="38100" dir="2700000" algn="tl">
                <a:srgbClr val="000000">
                  <a:alpha val="43137"/>
                </a:srgbClr>
              </a:outerShdw>
            </a:effectLst>
          </a:endParaRPr>
        </a:p>
      </dgm:t>
    </dgm:pt>
    <dgm:pt modelId="{C882F8F0-4DBD-49D2-9FB0-24E3334D1981}" type="parTrans" cxnId="{367C8E19-6E31-46DB-A7AE-8FBC8BA0E865}">
      <dgm:prSet/>
      <dgm:spPr/>
      <dgm:t>
        <a:bodyPr/>
        <a:lstStyle/>
        <a:p>
          <a:endParaRPr lang="en-US"/>
        </a:p>
      </dgm:t>
    </dgm:pt>
    <dgm:pt modelId="{86453725-8906-4917-801C-380C06EE9BFD}" type="sibTrans" cxnId="{367C8E19-6E31-46DB-A7AE-8FBC8BA0E865}">
      <dgm:prSet/>
      <dgm:spPr/>
      <dgm:t>
        <a:bodyPr/>
        <a:lstStyle/>
        <a:p>
          <a:endParaRPr lang="en-US"/>
        </a:p>
      </dgm:t>
    </dgm:pt>
    <dgm:pt modelId="{D7D8B240-C6F6-45A6-ADEA-15F1FBA9C6B1}">
      <dgm:prSet custT="1"/>
      <dgm:spPr/>
      <dgm:t>
        <a:bodyPr/>
        <a:lstStyle/>
        <a:p>
          <a:pPr>
            <a:spcAft>
              <a:spcPts val="0"/>
            </a:spcAft>
          </a:pPr>
          <a:r>
            <a:rPr lang="en-US" sz="1600" b="1" u="sng">
              <a:effectLst>
                <a:outerShdw blurRad="38100" dist="38100" dir="2700000" algn="tl">
                  <a:srgbClr val="000000">
                    <a:alpha val="43137"/>
                  </a:srgbClr>
                </a:outerShdw>
              </a:effectLst>
            </a:rPr>
            <a:t>100% AC Line Loss - Short Term</a:t>
          </a:r>
          <a:endParaRPr lang="en-US" sz="1600" b="1" u="sng" dirty="0">
            <a:effectLst>
              <a:outerShdw blurRad="38100" dist="38100" dir="2700000" algn="tl">
                <a:srgbClr val="000000">
                  <a:alpha val="43137"/>
                </a:srgbClr>
              </a:outerShdw>
            </a:effectLst>
          </a:endParaRPr>
        </a:p>
      </dgm:t>
    </dgm:pt>
    <dgm:pt modelId="{E45653B3-1922-496C-BB3B-F9F07E0A50B4}" type="parTrans" cxnId="{74FDF582-94A1-45FF-8993-033F682DBD1F}">
      <dgm:prSet/>
      <dgm:spPr/>
      <dgm:t>
        <a:bodyPr/>
        <a:lstStyle/>
        <a:p>
          <a:endParaRPr lang="en-US"/>
        </a:p>
      </dgm:t>
    </dgm:pt>
    <dgm:pt modelId="{AC465C57-E84A-4C35-B95D-AD169F4515C8}" type="sibTrans" cxnId="{74FDF582-94A1-45FF-8993-033F682DBD1F}">
      <dgm:prSet/>
      <dgm:spPr/>
      <dgm:t>
        <a:bodyPr/>
        <a:lstStyle/>
        <a:p>
          <a:endParaRPr lang="en-US"/>
        </a:p>
      </dgm:t>
    </dgm:pt>
    <dgm:pt modelId="{C564CA77-CB16-4698-98E8-174B8983CDDF}">
      <dgm:prSet custT="1"/>
      <dgm:spPr/>
      <dgm:t>
        <a:bodyPr/>
        <a:lstStyle/>
        <a:p>
          <a:pPr>
            <a:spcAft>
              <a:spcPts val="0"/>
            </a:spcAft>
          </a:pPr>
          <a:r>
            <a:rPr lang="en-US" sz="1600" b="1" u="sng">
              <a:effectLst>
                <a:outerShdw blurRad="38100" dist="38100" dir="2700000" algn="tl">
                  <a:srgbClr val="000000">
                    <a:alpha val="43137"/>
                  </a:srgbClr>
                </a:outerShdw>
              </a:effectLst>
            </a:rPr>
            <a:t>100% AC Line Loss - Long Term Outages</a:t>
          </a:r>
          <a:endParaRPr lang="en-US" sz="1600" b="1" u="sng" dirty="0">
            <a:effectLst>
              <a:outerShdw blurRad="38100" dist="38100" dir="2700000" algn="tl">
                <a:srgbClr val="000000">
                  <a:alpha val="43137"/>
                </a:srgbClr>
              </a:outerShdw>
            </a:effectLst>
          </a:endParaRPr>
        </a:p>
      </dgm:t>
    </dgm:pt>
    <dgm:pt modelId="{3C67BAA5-A179-4E21-B602-A2DE827C9F05}" type="parTrans" cxnId="{08AA382C-2BF2-44AE-8840-F477DC6B8278}">
      <dgm:prSet/>
      <dgm:spPr/>
      <dgm:t>
        <a:bodyPr/>
        <a:lstStyle/>
        <a:p>
          <a:endParaRPr lang="en-US"/>
        </a:p>
      </dgm:t>
    </dgm:pt>
    <dgm:pt modelId="{D7D074AA-7652-4102-A466-463C395D1652}" type="sibTrans" cxnId="{08AA382C-2BF2-44AE-8840-F477DC6B8278}">
      <dgm:prSet/>
      <dgm:spPr/>
      <dgm:t>
        <a:bodyPr/>
        <a:lstStyle/>
        <a:p>
          <a:endParaRPr lang="en-US"/>
        </a:p>
      </dgm:t>
    </dgm:pt>
    <dgm:pt modelId="{E97E3FC4-0835-454C-8090-EB099F7F0A2B}">
      <dgm:prSet custT="1"/>
      <dgm:spPr/>
      <dgm:t>
        <a:bodyPr/>
        <a:lstStyle/>
        <a:p>
          <a:pPr>
            <a:spcBef>
              <a:spcPts val="4200"/>
            </a:spcBef>
            <a:spcAft>
              <a:spcPct val="15000"/>
            </a:spcAft>
          </a:pPr>
          <a:r>
            <a:rPr lang="en-US" sz="1000" b="1" u="none">
              <a:effectLst>
                <a:outerShdw blurRad="38100" dist="38100" dir="2700000" algn="tl">
                  <a:srgbClr val="000000">
                    <a:alpha val="43137"/>
                  </a:srgbClr>
                </a:outerShdw>
              </a:effectLst>
            </a:rPr>
            <a:t>As Defined by Bonitron in Relation to Required Energy Storage</a:t>
          </a:r>
          <a:r>
            <a:rPr lang="en-US" sz="1000" b="1" u="none">
              <a:ln/>
              <a:effectLst>
                <a:outerShdw blurRad="38100" dist="38100" dir="2700000" algn="tl">
                  <a:srgbClr val="000000">
                    <a:alpha val="43137"/>
                  </a:srgbClr>
                </a:outerShdw>
              </a:effectLst>
            </a:rPr>
            <a:t> </a:t>
          </a:r>
          <a:r>
            <a:rPr lang="en-US" sz="1000" b="1" u="sng">
              <a:ln/>
              <a:effectLst>
                <a:outerShdw blurRad="38100" dist="38100" dir="2700000" algn="tl">
                  <a:srgbClr val="000000">
                    <a:alpha val="43137"/>
                  </a:srgbClr>
                </a:outerShdw>
              </a:effectLst>
            </a:rPr>
            <a:t>0.5-2 Seconds</a:t>
          </a:r>
          <a:r>
            <a:rPr lang="en-US" sz="1000" b="1" u="none">
              <a:ln/>
              <a:effectLst>
                <a:outerShdw blurRad="38100" dist="38100" dir="2700000" algn="tl">
                  <a:srgbClr val="000000">
                    <a:alpha val="43137"/>
                  </a:srgbClr>
                </a:outerShdw>
              </a:effectLst>
            </a:rPr>
            <a:t>  = </a:t>
          </a:r>
          <a:r>
            <a:rPr lang="en-US" sz="1000" b="1" u="sng">
              <a:ln/>
              <a:effectLst>
                <a:outerShdw blurRad="38100" dist="38100" dir="2700000" algn="tl">
                  <a:srgbClr val="000000">
                    <a:alpha val="43137"/>
                  </a:srgbClr>
                </a:outerShdw>
              </a:effectLst>
            </a:rPr>
            <a:t>Short Term Outage </a:t>
          </a:r>
          <a:endParaRPr lang="en-US" sz="1000" b="1" u="sng" dirty="0">
            <a:ln/>
            <a:effectLst>
              <a:outerShdw blurRad="38100" dist="38100" dir="2700000" algn="tl">
                <a:srgbClr val="000000">
                  <a:alpha val="43137"/>
                </a:srgbClr>
              </a:outerShdw>
            </a:effectLst>
          </a:endParaRPr>
        </a:p>
      </dgm:t>
    </dgm:pt>
    <dgm:pt modelId="{2CED4AE9-27EE-48A3-B85D-AA026F705718}" type="sibTrans" cxnId="{887E7878-9C20-450F-897D-A5A61AF3A1ED}">
      <dgm:prSet/>
      <dgm:spPr/>
      <dgm:t>
        <a:bodyPr/>
        <a:lstStyle/>
        <a:p>
          <a:endParaRPr lang="en-US"/>
        </a:p>
      </dgm:t>
    </dgm:pt>
    <dgm:pt modelId="{D8FCD5BB-E6E7-4D28-9770-88170D058F53}" type="parTrans" cxnId="{887E7878-9C20-450F-897D-A5A61AF3A1ED}">
      <dgm:prSet/>
      <dgm:spPr/>
      <dgm:t>
        <a:bodyPr/>
        <a:lstStyle/>
        <a:p>
          <a:endParaRPr lang="en-US"/>
        </a:p>
      </dgm:t>
    </dgm:pt>
    <dgm:pt modelId="{7F89A581-EAA4-4912-A672-2150D050D938}">
      <dgm:prSet custT="1"/>
      <dgm:spPr/>
      <dgm:t>
        <a:bodyPr/>
        <a:lstStyle/>
        <a:p>
          <a:pPr>
            <a:spcAft>
              <a:spcPts val="0"/>
            </a:spcAft>
          </a:pPr>
          <a:r>
            <a:rPr lang="en-US" sz="1100" b="1" u="none" baseline="0">
              <a:effectLst>
                <a:outerShdw blurRad="38100" dist="38100" dir="2700000" algn="tl">
                  <a:srgbClr val="000000">
                    <a:alpha val="43137"/>
                  </a:srgbClr>
                </a:outerShdw>
              </a:effectLst>
            </a:rPr>
            <a:t>Occurs When Feed or Line Equipment Fails</a:t>
          </a:r>
          <a:endParaRPr lang="en-US" sz="1100" b="1" u="none" dirty="0">
            <a:effectLst>
              <a:outerShdw blurRad="38100" dist="38100" dir="2700000" algn="tl">
                <a:srgbClr val="000000">
                  <a:alpha val="43137"/>
                </a:srgbClr>
              </a:outerShdw>
            </a:effectLst>
          </a:endParaRPr>
        </a:p>
      </dgm:t>
    </dgm:pt>
    <dgm:pt modelId="{41830B2A-D184-436A-A545-5DC52D75909D}" type="parTrans" cxnId="{87DF18BC-7412-4742-B2BE-B91FE16748D8}">
      <dgm:prSet/>
      <dgm:spPr/>
      <dgm:t>
        <a:bodyPr/>
        <a:lstStyle/>
        <a:p>
          <a:endParaRPr lang="en-US"/>
        </a:p>
      </dgm:t>
    </dgm:pt>
    <dgm:pt modelId="{FE0CED2C-3CCD-4BA0-8D3D-AC4CE4446393}" type="sibTrans" cxnId="{87DF18BC-7412-4742-B2BE-B91FE16748D8}">
      <dgm:prSet/>
      <dgm:spPr/>
      <dgm:t>
        <a:bodyPr/>
        <a:lstStyle/>
        <a:p>
          <a:endParaRPr lang="en-US"/>
        </a:p>
      </dgm:t>
    </dgm:pt>
    <dgm:pt modelId="{02C88AF3-0D62-4D1E-8065-82A0919C4C58}">
      <dgm:prSet phldrT="[Text]" custT="1"/>
      <dgm:spPr/>
      <dgm:t>
        <a:bodyPr/>
        <a:lstStyle/>
        <a:p>
          <a:pPr>
            <a:spcAft>
              <a:spcPct val="15000"/>
            </a:spcAft>
          </a:pPr>
          <a:r>
            <a:rPr lang="en-US" sz="1200" b="1" u="none">
              <a:effectLst>
                <a:outerShdw blurRad="38100" dist="38100" dir="2700000" algn="tl">
                  <a:srgbClr val="000000">
                    <a:alpha val="43137"/>
                  </a:srgbClr>
                </a:outerShdw>
              </a:effectLst>
            </a:rPr>
            <a:t>Sags Are Defined by % of Total AC Input Loss and Time Duration During a Utility Power Event</a:t>
          </a:r>
          <a:endParaRPr lang="en-US" sz="1200" b="1" u="none" dirty="0">
            <a:effectLst>
              <a:outerShdw blurRad="38100" dist="38100" dir="2700000" algn="tl">
                <a:srgbClr val="000000">
                  <a:alpha val="43137"/>
                </a:srgbClr>
              </a:outerShdw>
            </a:effectLst>
          </a:endParaRPr>
        </a:p>
      </dgm:t>
    </dgm:pt>
    <dgm:pt modelId="{733E5781-A62C-4F0C-8DF2-DC4E13FD9208}" type="sibTrans" cxnId="{DA262468-FC07-4132-8716-4F49726AAD5B}">
      <dgm:prSet/>
      <dgm:spPr/>
      <dgm:t>
        <a:bodyPr/>
        <a:lstStyle/>
        <a:p>
          <a:endParaRPr lang="en-US"/>
        </a:p>
      </dgm:t>
    </dgm:pt>
    <dgm:pt modelId="{D0AAA8B3-B352-4319-BF37-5F316E3BAF3F}" type="parTrans" cxnId="{DA262468-FC07-4132-8716-4F49726AAD5B}">
      <dgm:prSet/>
      <dgm:spPr/>
      <dgm:t>
        <a:bodyPr/>
        <a:lstStyle/>
        <a:p>
          <a:endParaRPr lang="en-US"/>
        </a:p>
      </dgm:t>
    </dgm:pt>
    <dgm:pt modelId="{1E2D7D5B-B193-420A-8975-AF183AAA3ABB}">
      <dgm:prSet phldrT="[Text]" custT="1"/>
      <dgm:spPr/>
      <dgm:t>
        <a:bodyPr/>
        <a:lstStyle/>
        <a:p>
          <a:pPr>
            <a:spcAft>
              <a:spcPct val="15000"/>
            </a:spcAft>
          </a:pPr>
          <a:r>
            <a:rPr lang="en-US" sz="1000" b="1" u="none">
              <a:effectLst>
                <a:outerShdw blurRad="38100" dist="38100" dir="2700000" algn="tl">
                  <a:srgbClr val="000000">
                    <a:alpha val="43137"/>
                  </a:srgbClr>
                </a:outerShdw>
              </a:effectLst>
            </a:rPr>
            <a:t>Utility Induced Sag Events Experienced in US are on the Average Less Than 60% (40% Remaining AC Total Line)</a:t>
          </a:r>
          <a:endParaRPr lang="en-US" sz="1000" b="1" u="none" dirty="0">
            <a:effectLst>
              <a:outerShdw blurRad="38100" dist="38100" dir="2700000" algn="tl">
                <a:srgbClr val="000000">
                  <a:alpha val="43137"/>
                </a:srgbClr>
              </a:outerShdw>
            </a:effectLst>
          </a:endParaRPr>
        </a:p>
      </dgm:t>
    </dgm:pt>
    <dgm:pt modelId="{14EC5A2C-DB6A-4DEF-BAD5-5ADE4C1C69EA}" type="parTrans" cxnId="{2F1D9652-580B-4D9C-8AAC-6EE83BEFC509}">
      <dgm:prSet/>
      <dgm:spPr/>
      <dgm:t>
        <a:bodyPr/>
        <a:lstStyle/>
        <a:p>
          <a:endParaRPr lang="en-US"/>
        </a:p>
      </dgm:t>
    </dgm:pt>
    <dgm:pt modelId="{B3FDB620-5B09-4D3A-B71C-5CB7B5CC60ED}" type="sibTrans" cxnId="{2F1D9652-580B-4D9C-8AAC-6EE83BEFC509}">
      <dgm:prSet/>
      <dgm:spPr/>
      <dgm:t>
        <a:bodyPr/>
        <a:lstStyle/>
        <a:p>
          <a:endParaRPr lang="en-US"/>
        </a:p>
      </dgm:t>
    </dgm:pt>
    <dgm:pt modelId="{A6F7BF6D-A39B-4589-B8FF-A9F523F77250}">
      <dgm:prSet phldrT="[Text]" custT="1"/>
      <dgm:spPr/>
      <dgm:t>
        <a:bodyPr/>
        <a:lstStyle/>
        <a:p>
          <a:pPr>
            <a:spcAft>
              <a:spcPct val="15000"/>
            </a:spcAft>
          </a:pPr>
          <a:r>
            <a:rPr lang="en-US" sz="1000" b="1" u="none">
              <a:effectLst>
                <a:outerShdw blurRad="38100" dist="38100" dir="2700000" algn="tl">
                  <a:srgbClr val="000000">
                    <a:alpha val="43137"/>
                  </a:srgbClr>
                </a:outerShdw>
              </a:effectLst>
            </a:rPr>
            <a:t>Sags Cause a “Brown Out “ Condition or Momentary Single Phase 100% Loss, or 3 Phase (Phase to Phase) Low Voltage Condition</a:t>
          </a:r>
          <a:endParaRPr lang="en-US" sz="1000" b="1" u="none" dirty="0">
            <a:effectLst>
              <a:outerShdw blurRad="38100" dist="38100" dir="2700000" algn="tl">
                <a:srgbClr val="000000">
                  <a:alpha val="43137"/>
                </a:srgbClr>
              </a:outerShdw>
            </a:effectLst>
          </a:endParaRPr>
        </a:p>
      </dgm:t>
    </dgm:pt>
    <dgm:pt modelId="{04FB0BD9-D08D-4BFA-B351-66007CBC3C92}" type="parTrans" cxnId="{F37D4B99-0A09-4061-BCD6-1A032921D6CF}">
      <dgm:prSet/>
      <dgm:spPr/>
      <dgm:t>
        <a:bodyPr/>
        <a:lstStyle/>
        <a:p>
          <a:endParaRPr lang="en-US"/>
        </a:p>
      </dgm:t>
    </dgm:pt>
    <dgm:pt modelId="{726250AF-79A1-41A8-BF25-CAC76DDCE78C}" type="sibTrans" cxnId="{F37D4B99-0A09-4061-BCD6-1A032921D6CF}">
      <dgm:prSet/>
      <dgm:spPr/>
      <dgm:t>
        <a:bodyPr/>
        <a:lstStyle/>
        <a:p>
          <a:endParaRPr lang="en-US"/>
        </a:p>
      </dgm:t>
    </dgm:pt>
    <dgm:pt modelId="{AD9CE3E9-F828-4CA7-813F-D29F98CF4649}">
      <dgm:prSet phldrT="[Text]" custT="1"/>
      <dgm:spPr/>
      <dgm:t>
        <a:bodyPr/>
        <a:lstStyle/>
        <a:p>
          <a:pPr>
            <a:spcAft>
              <a:spcPct val="15000"/>
            </a:spcAft>
          </a:pPr>
          <a:r>
            <a:rPr lang="en-US" sz="1000" b="1" u="none">
              <a:effectLst>
                <a:outerShdw blurRad="38100" dist="38100" dir="2700000" algn="tl">
                  <a:srgbClr val="000000">
                    <a:alpha val="43137"/>
                  </a:srgbClr>
                </a:outerShdw>
              </a:effectLst>
            </a:rPr>
            <a:t>AC Line Sags Create DC Bus Under-voltage Condition Tripping The Variable Frequency Drive During Critical Process  Operation</a:t>
          </a:r>
          <a:endParaRPr lang="en-US" sz="1000" b="1" u="none" dirty="0">
            <a:effectLst>
              <a:outerShdw blurRad="38100" dist="38100" dir="2700000" algn="tl">
                <a:srgbClr val="000000">
                  <a:alpha val="43137"/>
                </a:srgbClr>
              </a:outerShdw>
            </a:effectLst>
          </a:endParaRPr>
        </a:p>
      </dgm:t>
    </dgm:pt>
    <dgm:pt modelId="{12FEB903-DC88-41ED-BE04-1A973A28C758}" type="parTrans" cxnId="{DD47B450-8964-4B1F-BDA4-18583634EDB5}">
      <dgm:prSet/>
      <dgm:spPr/>
      <dgm:t>
        <a:bodyPr/>
        <a:lstStyle/>
        <a:p>
          <a:endParaRPr lang="en-US"/>
        </a:p>
      </dgm:t>
    </dgm:pt>
    <dgm:pt modelId="{C145764F-280F-48F8-A824-3A6021DF90BA}" type="sibTrans" cxnId="{DD47B450-8964-4B1F-BDA4-18583634EDB5}">
      <dgm:prSet/>
      <dgm:spPr/>
      <dgm:t>
        <a:bodyPr/>
        <a:lstStyle/>
        <a:p>
          <a:endParaRPr lang="en-US"/>
        </a:p>
      </dgm:t>
    </dgm:pt>
    <dgm:pt modelId="{90F3869D-1C20-4D2C-9A84-DBD9C9862B11}">
      <dgm:prSet custT="1"/>
      <dgm:spPr/>
      <dgm:t>
        <a:bodyPr/>
        <a:lstStyle/>
        <a:p>
          <a:pPr>
            <a:spcBef>
              <a:spcPts val="4200"/>
            </a:spcBef>
            <a:spcAft>
              <a:spcPct val="15000"/>
            </a:spcAft>
          </a:pPr>
          <a:r>
            <a:rPr lang="en-US" sz="1000" b="1" u="none" dirty="0">
              <a:effectLst>
                <a:outerShdw blurRad="38100" dist="38100" dir="2700000" algn="tl">
                  <a:srgbClr val="000000">
                    <a:alpha val="43137"/>
                  </a:srgbClr>
                </a:outerShdw>
              </a:effectLst>
            </a:rPr>
            <a:t>Process Level Backup Comes Down to a Balance Between Most Cost-Effective Solution and Required Specification Coverage</a:t>
          </a:r>
        </a:p>
      </dgm:t>
    </dgm:pt>
    <dgm:pt modelId="{E1B771E5-B043-4C41-89FF-ABF68DFBB6B0}" type="parTrans" cxnId="{01D55EA8-C1A1-4018-8370-662308AD2A00}">
      <dgm:prSet/>
      <dgm:spPr/>
      <dgm:t>
        <a:bodyPr/>
        <a:lstStyle/>
        <a:p>
          <a:endParaRPr lang="en-US"/>
        </a:p>
      </dgm:t>
    </dgm:pt>
    <dgm:pt modelId="{D933C490-912C-4BF3-A7C3-2A60CB3B8751}" type="sibTrans" cxnId="{01D55EA8-C1A1-4018-8370-662308AD2A00}">
      <dgm:prSet/>
      <dgm:spPr/>
      <dgm:t>
        <a:bodyPr/>
        <a:lstStyle/>
        <a:p>
          <a:endParaRPr lang="en-US"/>
        </a:p>
      </dgm:t>
    </dgm:pt>
    <dgm:pt modelId="{36A762DC-60DD-4103-B1BD-7D99556B0490}">
      <dgm:prSet custT="1"/>
      <dgm:spPr/>
      <dgm:t>
        <a:bodyPr/>
        <a:lstStyle/>
        <a:p>
          <a:pPr>
            <a:spcBef>
              <a:spcPts val="4200"/>
            </a:spcBef>
            <a:spcAft>
              <a:spcPct val="15000"/>
            </a:spcAft>
          </a:pPr>
          <a:r>
            <a:rPr lang="en-US" sz="1000" b="1" u="none">
              <a:effectLst>
                <a:outerShdw blurRad="38100" dist="38100" dir="2700000" algn="tl">
                  <a:srgbClr val="000000">
                    <a:alpha val="43137"/>
                  </a:srgbClr>
                </a:outerShdw>
              </a:effectLst>
            </a:rPr>
            <a:t>Caused by Utility Switching or Load Deviation</a:t>
          </a:r>
          <a:endParaRPr lang="en-US" sz="1000" b="1" u="none" dirty="0">
            <a:effectLst>
              <a:outerShdw blurRad="38100" dist="38100" dir="2700000" algn="tl">
                <a:srgbClr val="000000">
                  <a:alpha val="43137"/>
                </a:srgbClr>
              </a:outerShdw>
            </a:effectLst>
          </a:endParaRPr>
        </a:p>
      </dgm:t>
    </dgm:pt>
    <dgm:pt modelId="{89DAB11C-26EF-4A4D-AE65-00DED3899028}" type="parTrans" cxnId="{700F96EF-C1F1-409C-9626-9E6D279E5B45}">
      <dgm:prSet/>
      <dgm:spPr/>
      <dgm:t>
        <a:bodyPr/>
        <a:lstStyle/>
        <a:p>
          <a:endParaRPr lang="en-US"/>
        </a:p>
      </dgm:t>
    </dgm:pt>
    <dgm:pt modelId="{B2C448C5-CCCF-443C-9F80-435C2BB55B65}" type="sibTrans" cxnId="{700F96EF-C1F1-409C-9626-9E6D279E5B45}">
      <dgm:prSet/>
      <dgm:spPr/>
      <dgm:t>
        <a:bodyPr/>
        <a:lstStyle/>
        <a:p>
          <a:endParaRPr lang="en-US"/>
        </a:p>
      </dgm:t>
    </dgm:pt>
    <dgm:pt modelId="{4206DF77-51BF-4D7D-AEE7-61F3FD7EE90B}">
      <dgm:prSet custT="1"/>
      <dgm:spPr/>
      <dgm:t>
        <a:bodyPr/>
        <a:lstStyle/>
        <a:p>
          <a:pPr>
            <a:spcBef>
              <a:spcPts val="4200"/>
            </a:spcBef>
            <a:spcAft>
              <a:spcPct val="15000"/>
            </a:spcAft>
          </a:pPr>
          <a:r>
            <a:rPr lang="en-US" sz="1000" b="1" u="none">
              <a:effectLst>
                <a:outerShdw blurRad="38100" dist="38100" dir="2700000" algn="tl">
                  <a:srgbClr val="000000">
                    <a:alpha val="43137"/>
                  </a:srgbClr>
                </a:outerShdw>
              </a:effectLst>
            </a:rPr>
            <a:t>More Infrequent Than Sags or Transients</a:t>
          </a:r>
          <a:endParaRPr lang="en-US" sz="1000" b="1" u="none" dirty="0">
            <a:effectLst>
              <a:outerShdw blurRad="38100" dist="38100" dir="2700000" algn="tl">
                <a:srgbClr val="000000">
                  <a:alpha val="43137"/>
                </a:srgbClr>
              </a:outerShdw>
            </a:effectLst>
          </a:endParaRPr>
        </a:p>
      </dgm:t>
    </dgm:pt>
    <dgm:pt modelId="{8C1BF3F6-88D3-4758-801C-98464753A9ED}" type="parTrans" cxnId="{1631A93C-6D62-4732-9D59-9E6118EB9F40}">
      <dgm:prSet/>
      <dgm:spPr/>
      <dgm:t>
        <a:bodyPr/>
        <a:lstStyle/>
        <a:p>
          <a:endParaRPr lang="en-US"/>
        </a:p>
      </dgm:t>
    </dgm:pt>
    <dgm:pt modelId="{1A5A8D3D-BE92-4777-9456-4ABB2E364447}" type="sibTrans" cxnId="{1631A93C-6D62-4732-9D59-9E6118EB9F40}">
      <dgm:prSet/>
      <dgm:spPr/>
      <dgm:t>
        <a:bodyPr/>
        <a:lstStyle/>
        <a:p>
          <a:endParaRPr lang="en-US"/>
        </a:p>
      </dgm:t>
    </dgm:pt>
    <dgm:pt modelId="{2E813AB2-5AD1-48A7-A018-FFFD11AD5760}">
      <dgm:prSet custT="1"/>
      <dgm:spPr/>
      <dgm:t>
        <a:bodyPr/>
        <a:lstStyle/>
        <a:p>
          <a:pPr>
            <a:spcBef>
              <a:spcPts val="4200"/>
            </a:spcBef>
            <a:spcAft>
              <a:spcPct val="15000"/>
            </a:spcAft>
          </a:pPr>
          <a:r>
            <a:rPr lang="en-US" sz="1000" b="1" u="none">
              <a:ln/>
              <a:effectLst>
                <a:outerShdw blurRad="38100" dist="38100" dir="2700000" algn="tl">
                  <a:srgbClr val="000000">
                    <a:alpha val="43137"/>
                  </a:srgbClr>
                </a:outerShdw>
              </a:effectLst>
            </a:rPr>
            <a:t>ANY Energy Storage Can Be Adapted to a Requested Specification. </a:t>
          </a:r>
          <a:r>
            <a:rPr lang="en-US" sz="1000" b="1" u="sng">
              <a:ln/>
              <a:effectLst>
                <a:outerShdw blurRad="38100" dist="38100" dir="2700000" algn="tl">
                  <a:srgbClr val="000000">
                    <a:alpha val="43137"/>
                  </a:srgbClr>
                </a:outerShdw>
              </a:effectLst>
            </a:rPr>
            <a:t>$$$ = Power and Time </a:t>
          </a:r>
          <a:endParaRPr lang="en-US" sz="1000" b="1" u="sng" dirty="0">
            <a:ln/>
            <a:effectLst>
              <a:outerShdw blurRad="38100" dist="38100" dir="2700000" algn="tl">
                <a:srgbClr val="000000">
                  <a:alpha val="43137"/>
                </a:srgbClr>
              </a:outerShdw>
            </a:effectLst>
          </a:endParaRPr>
        </a:p>
      </dgm:t>
    </dgm:pt>
    <dgm:pt modelId="{05581413-1E27-4EB8-A0EA-2D7022B8F9D1}" type="parTrans" cxnId="{EFB26BCB-6B19-42CD-B901-3444A4758E9E}">
      <dgm:prSet/>
      <dgm:spPr/>
      <dgm:t>
        <a:bodyPr/>
        <a:lstStyle/>
        <a:p>
          <a:endParaRPr lang="en-US"/>
        </a:p>
      </dgm:t>
    </dgm:pt>
    <dgm:pt modelId="{50FBFFFD-D7C1-49DC-A01B-00A3C3A6A3F2}" type="sibTrans" cxnId="{EFB26BCB-6B19-42CD-B901-3444A4758E9E}">
      <dgm:prSet/>
      <dgm:spPr/>
      <dgm:t>
        <a:bodyPr/>
        <a:lstStyle/>
        <a:p>
          <a:endParaRPr lang="en-US"/>
        </a:p>
      </dgm:t>
    </dgm:pt>
    <dgm:pt modelId="{41FBE093-90EF-4114-A1BD-4332C6DC98A9}">
      <dgm:prSet phldrT="[Text]" custT="1"/>
      <dgm:spPr/>
      <dgm:t>
        <a:bodyPr/>
        <a:lstStyle/>
        <a:p>
          <a:pPr>
            <a:spcAft>
              <a:spcPct val="15000"/>
            </a:spcAft>
          </a:pPr>
          <a:r>
            <a:rPr lang="en-US" sz="1000" b="1" u="none">
              <a:effectLst>
                <a:outerShdw blurRad="38100" dist="38100" dir="2700000" algn="tl">
                  <a:srgbClr val="000000">
                    <a:alpha val="43137"/>
                  </a:srgbClr>
                </a:outerShdw>
              </a:effectLst>
            </a:rPr>
            <a:t>Plant Wide Protection Does Not Cover Some Process Level PQ Events  </a:t>
          </a:r>
          <a:endParaRPr lang="en-US" sz="1000" b="1" u="none" dirty="0">
            <a:effectLst>
              <a:outerShdw blurRad="38100" dist="38100" dir="2700000" algn="tl">
                <a:srgbClr val="000000">
                  <a:alpha val="43137"/>
                </a:srgbClr>
              </a:outerShdw>
            </a:effectLst>
          </a:endParaRPr>
        </a:p>
      </dgm:t>
    </dgm:pt>
    <dgm:pt modelId="{54B8CA69-8745-4219-BFD7-A1587A3199FC}" type="parTrans" cxnId="{D61A5563-A3A3-417F-AF8A-5330145E40D6}">
      <dgm:prSet/>
      <dgm:spPr/>
      <dgm:t>
        <a:bodyPr/>
        <a:lstStyle/>
        <a:p>
          <a:endParaRPr lang="en-US"/>
        </a:p>
      </dgm:t>
    </dgm:pt>
    <dgm:pt modelId="{CFDF9173-4069-496C-BCFB-C9E46D509D2C}" type="sibTrans" cxnId="{D61A5563-A3A3-417F-AF8A-5330145E40D6}">
      <dgm:prSet/>
      <dgm:spPr/>
      <dgm:t>
        <a:bodyPr/>
        <a:lstStyle/>
        <a:p>
          <a:endParaRPr lang="en-US"/>
        </a:p>
      </dgm:t>
    </dgm:pt>
    <dgm:pt modelId="{F47E64BB-8733-4D9D-AF48-858D63F0D4F5}">
      <dgm:prSet custT="1"/>
      <dgm:spPr/>
      <dgm:t>
        <a:bodyPr/>
        <a:lstStyle/>
        <a:p>
          <a:pPr>
            <a:spcAft>
              <a:spcPts val="0"/>
            </a:spcAft>
          </a:pPr>
          <a:r>
            <a:rPr lang="en-US" sz="1100" b="1" u="none">
              <a:effectLst>
                <a:outerShdw blurRad="38100" dist="38100" dir="2700000" algn="tl">
                  <a:srgbClr val="000000">
                    <a:alpha val="43137"/>
                  </a:srgbClr>
                </a:outerShdw>
              </a:effectLst>
            </a:rPr>
            <a:t>Smallest % of Utility Power Events Requiring Drive Level Protection</a:t>
          </a:r>
          <a:endParaRPr lang="en-US" sz="1100" b="1" u="none" dirty="0">
            <a:effectLst>
              <a:outerShdw blurRad="38100" dist="38100" dir="2700000" algn="tl">
                <a:srgbClr val="000000">
                  <a:alpha val="43137"/>
                </a:srgbClr>
              </a:outerShdw>
            </a:effectLst>
          </a:endParaRPr>
        </a:p>
      </dgm:t>
    </dgm:pt>
    <dgm:pt modelId="{F99F8397-23EA-45E2-8431-36436096A58A}" type="parTrans" cxnId="{363E9C38-E02C-4948-9AF5-BEAD5207A8CC}">
      <dgm:prSet/>
      <dgm:spPr/>
      <dgm:t>
        <a:bodyPr/>
        <a:lstStyle/>
        <a:p>
          <a:endParaRPr lang="en-US"/>
        </a:p>
      </dgm:t>
    </dgm:pt>
    <dgm:pt modelId="{B16B3F88-67DE-4870-9222-09DE69A18241}" type="sibTrans" cxnId="{363E9C38-E02C-4948-9AF5-BEAD5207A8CC}">
      <dgm:prSet/>
      <dgm:spPr/>
      <dgm:t>
        <a:bodyPr/>
        <a:lstStyle/>
        <a:p>
          <a:endParaRPr lang="en-US"/>
        </a:p>
      </dgm:t>
    </dgm:pt>
    <dgm:pt modelId="{77D7C5A6-C312-4888-8F81-8726DCBE0B4D}">
      <dgm:prSet custT="1"/>
      <dgm:spPr/>
      <dgm:t>
        <a:bodyPr/>
        <a:lstStyle/>
        <a:p>
          <a:pPr>
            <a:spcAft>
              <a:spcPts val="0"/>
            </a:spcAft>
          </a:pPr>
          <a:r>
            <a:rPr lang="en-US" sz="1100" b="1" u="none" dirty="0">
              <a:effectLst>
                <a:outerShdw blurRad="38100" dist="38100" dir="2700000" algn="tl">
                  <a:srgbClr val="000000">
                    <a:alpha val="43137"/>
                  </a:srgbClr>
                </a:outerShdw>
              </a:effectLst>
            </a:rPr>
            <a:t>Generators Come online in 5-30 Seconds</a:t>
          </a:r>
        </a:p>
      </dgm:t>
    </dgm:pt>
    <dgm:pt modelId="{4CC8CCA7-0E26-486E-9040-C579C38D12AB}" type="parTrans" cxnId="{0E4890EB-33C6-4D01-853E-A24DB876F875}">
      <dgm:prSet/>
      <dgm:spPr/>
      <dgm:t>
        <a:bodyPr/>
        <a:lstStyle/>
        <a:p>
          <a:endParaRPr lang="en-US"/>
        </a:p>
      </dgm:t>
    </dgm:pt>
    <dgm:pt modelId="{337863DE-6DAA-4D1F-A21C-296A5CC1A604}" type="sibTrans" cxnId="{0E4890EB-33C6-4D01-853E-A24DB876F875}">
      <dgm:prSet/>
      <dgm:spPr/>
      <dgm:t>
        <a:bodyPr/>
        <a:lstStyle/>
        <a:p>
          <a:endParaRPr lang="en-US"/>
        </a:p>
      </dgm:t>
    </dgm:pt>
    <dgm:pt modelId="{A2232AB2-BEA6-4562-A40B-8F10B3755B8E}">
      <dgm:prSet custT="1"/>
      <dgm:spPr/>
      <dgm:t>
        <a:bodyPr/>
        <a:lstStyle/>
        <a:p>
          <a:pPr>
            <a:spcAft>
              <a:spcPts val="0"/>
            </a:spcAft>
          </a:pPr>
          <a:r>
            <a:rPr lang="en-US" sz="1100" b="1" u="none">
              <a:effectLst>
                <a:outerShdw blurRad="38100" dist="38100" dir="2700000" algn="tl">
                  <a:srgbClr val="000000">
                    <a:alpha val="43137"/>
                  </a:srgbClr>
                </a:outerShdw>
              </a:effectLst>
            </a:rPr>
            <a:t>Drives Shut Down due to Long Term Loss of AC Line Input</a:t>
          </a:r>
          <a:endParaRPr lang="en-US" sz="1100" b="1" u="none" dirty="0">
            <a:effectLst>
              <a:outerShdw blurRad="38100" dist="38100" dir="2700000" algn="tl">
                <a:srgbClr val="000000">
                  <a:alpha val="43137"/>
                </a:srgbClr>
              </a:outerShdw>
            </a:effectLst>
          </a:endParaRPr>
        </a:p>
      </dgm:t>
    </dgm:pt>
    <dgm:pt modelId="{5E28D79F-0749-4C2D-AC49-A7E98F85D350}" type="parTrans" cxnId="{75CBB36F-BC80-4AFB-BC18-02CA81AC1F89}">
      <dgm:prSet/>
      <dgm:spPr/>
      <dgm:t>
        <a:bodyPr/>
        <a:lstStyle/>
        <a:p>
          <a:endParaRPr lang="en-US"/>
        </a:p>
      </dgm:t>
    </dgm:pt>
    <dgm:pt modelId="{261CB024-7091-4658-B28C-C60CEE9F89E4}" type="sibTrans" cxnId="{75CBB36F-BC80-4AFB-BC18-02CA81AC1F89}">
      <dgm:prSet/>
      <dgm:spPr/>
      <dgm:t>
        <a:bodyPr/>
        <a:lstStyle/>
        <a:p>
          <a:endParaRPr lang="en-US"/>
        </a:p>
      </dgm:t>
    </dgm:pt>
    <dgm:pt modelId="{CBFC68D9-8A3F-4A78-B1FF-E1693EA3E0A7}">
      <dgm:prSet custT="1"/>
      <dgm:spPr/>
      <dgm:t>
        <a:bodyPr/>
        <a:lstStyle/>
        <a:p>
          <a:pPr>
            <a:spcAft>
              <a:spcPts val="0"/>
            </a:spcAft>
          </a:pPr>
          <a:endParaRPr lang="en-US" sz="1200" b="1" u="none" dirty="0">
            <a:solidFill>
              <a:schemeClr val="accent6">
                <a:lumMod val="20000"/>
                <a:lumOff val="80000"/>
              </a:schemeClr>
            </a:solidFill>
          </a:endParaRPr>
        </a:p>
      </dgm:t>
    </dgm:pt>
    <dgm:pt modelId="{1ACC04C0-451F-4DA6-A291-2F004683E2C5}" type="parTrans" cxnId="{94BDB5B9-5547-451E-AC17-9772FAB51B99}">
      <dgm:prSet/>
      <dgm:spPr/>
      <dgm:t>
        <a:bodyPr/>
        <a:lstStyle/>
        <a:p>
          <a:endParaRPr lang="en-US"/>
        </a:p>
      </dgm:t>
    </dgm:pt>
    <dgm:pt modelId="{973A76EE-5380-4755-BC84-1E5F1F1574B5}" type="sibTrans" cxnId="{94BDB5B9-5547-451E-AC17-9772FAB51B99}">
      <dgm:prSet/>
      <dgm:spPr/>
      <dgm:t>
        <a:bodyPr/>
        <a:lstStyle/>
        <a:p>
          <a:endParaRPr lang="en-US"/>
        </a:p>
      </dgm:t>
    </dgm:pt>
    <dgm:pt modelId="{531A226A-EA4D-43E7-9734-788F08096B06}">
      <dgm:prSet custT="1"/>
      <dgm:spPr/>
      <dgm:t>
        <a:bodyPr/>
        <a:lstStyle/>
        <a:p>
          <a:pPr>
            <a:spcAft>
              <a:spcPts val="0"/>
            </a:spcAft>
          </a:pPr>
          <a:r>
            <a:rPr lang="en-US" sz="1100" b="1" u="none">
              <a:effectLst>
                <a:outerShdw blurRad="38100" dist="38100" dir="2700000" algn="tl">
                  <a:srgbClr val="000000">
                    <a:alpha val="43137"/>
                  </a:srgbClr>
                </a:outerShdw>
              </a:effectLst>
            </a:rPr>
            <a:t>Multi Axis Servo Drive Systems Lose Reference Mid Task</a:t>
          </a:r>
          <a:endParaRPr lang="en-US" sz="1100" b="1" u="none" dirty="0">
            <a:effectLst>
              <a:outerShdw blurRad="38100" dist="38100" dir="2700000" algn="tl">
                <a:srgbClr val="000000">
                  <a:alpha val="43137"/>
                </a:srgbClr>
              </a:outerShdw>
            </a:effectLst>
          </a:endParaRPr>
        </a:p>
      </dgm:t>
    </dgm:pt>
    <dgm:pt modelId="{BEF13605-0F54-4027-8931-7BE934B675A7}" type="parTrans" cxnId="{F2CE5839-D51F-4388-9B9A-875FC95DC901}">
      <dgm:prSet/>
      <dgm:spPr/>
      <dgm:t>
        <a:bodyPr/>
        <a:lstStyle/>
        <a:p>
          <a:endParaRPr lang="en-US"/>
        </a:p>
      </dgm:t>
    </dgm:pt>
    <dgm:pt modelId="{D402B097-85F1-4E76-A6C7-74D709C55F92}" type="sibTrans" cxnId="{F2CE5839-D51F-4388-9B9A-875FC95DC901}">
      <dgm:prSet/>
      <dgm:spPr/>
      <dgm:t>
        <a:bodyPr/>
        <a:lstStyle/>
        <a:p>
          <a:endParaRPr lang="en-US"/>
        </a:p>
      </dgm:t>
    </dgm:pt>
    <dgm:pt modelId="{9543CC2A-D50B-4750-8B90-022D4662122F}">
      <dgm:prSet custT="1"/>
      <dgm:spPr/>
      <dgm:t>
        <a:bodyPr/>
        <a:lstStyle/>
        <a:p>
          <a:pPr>
            <a:spcAft>
              <a:spcPts val="0"/>
            </a:spcAft>
          </a:pPr>
          <a:r>
            <a:rPr lang="en-US" sz="1100" b="1" u="none">
              <a:effectLst>
                <a:outerShdw blurRad="38100" dist="38100" dir="2700000" algn="tl">
                  <a:srgbClr val="000000">
                    <a:alpha val="43137"/>
                  </a:srgbClr>
                </a:outerShdw>
              </a:effectLst>
            </a:rPr>
            <a:t>As Defined by Bonitron in Relation to Required Energy Storage</a:t>
          </a:r>
          <a:r>
            <a:rPr lang="en-US" sz="1100" b="1" u="none">
              <a:ln/>
              <a:effectLst>
                <a:outerShdw blurRad="38100" dist="38100" dir="2700000" algn="tl">
                  <a:srgbClr val="000000">
                    <a:alpha val="43137"/>
                  </a:srgbClr>
                </a:outerShdw>
              </a:effectLst>
            </a:rPr>
            <a:t> </a:t>
          </a:r>
          <a:r>
            <a:rPr lang="en-US" sz="1100" b="1" u="sng">
              <a:ln/>
              <a:effectLst>
                <a:outerShdw blurRad="38100" dist="38100" dir="2700000" algn="tl">
                  <a:srgbClr val="000000">
                    <a:alpha val="43137"/>
                  </a:srgbClr>
                </a:outerShdw>
              </a:effectLst>
            </a:rPr>
            <a:t>Greater Than 3-15 Seconds</a:t>
          </a:r>
          <a:r>
            <a:rPr lang="en-US" sz="1100" b="1" u="none">
              <a:ln/>
              <a:effectLst>
                <a:outerShdw blurRad="38100" dist="38100" dir="2700000" algn="tl">
                  <a:srgbClr val="000000">
                    <a:alpha val="43137"/>
                  </a:srgbClr>
                </a:outerShdw>
              </a:effectLst>
            </a:rPr>
            <a:t> = </a:t>
          </a:r>
          <a:r>
            <a:rPr lang="en-US" sz="1100" b="1" u="sng">
              <a:ln/>
              <a:effectLst>
                <a:outerShdw blurRad="38100" dist="38100" dir="2700000" algn="tl">
                  <a:srgbClr val="000000">
                    <a:alpha val="43137"/>
                  </a:srgbClr>
                </a:outerShdw>
              </a:effectLst>
            </a:rPr>
            <a:t>Long Term Outage </a:t>
          </a:r>
          <a:endParaRPr lang="en-US" sz="1100" b="1" u="none" dirty="0">
            <a:effectLst>
              <a:outerShdw blurRad="38100" dist="38100" dir="2700000" algn="tl">
                <a:srgbClr val="000000">
                  <a:alpha val="43137"/>
                </a:srgbClr>
              </a:outerShdw>
            </a:effectLst>
          </a:endParaRPr>
        </a:p>
      </dgm:t>
    </dgm:pt>
    <dgm:pt modelId="{AB426562-C403-4AA7-B9E9-5601661195F6}" type="parTrans" cxnId="{C6E9480A-CD8A-473E-8F3C-7DE1C73C0B0F}">
      <dgm:prSet/>
      <dgm:spPr/>
      <dgm:t>
        <a:bodyPr/>
        <a:lstStyle/>
        <a:p>
          <a:endParaRPr lang="en-US"/>
        </a:p>
      </dgm:t>
    </dgm:pt>
    <dgm:pt modelId="{32FD8AFA-8E88-4ADA-916F-2AF5F7E67C02}" type="sibTrans" cxnId="{C6E9480A-CD8A-473E-8F3C-7DE1C73C0B0F}">
      <dgm:prSet/>
      <dgm:spPr/>
      <dgm:t>
        <a:bodyPr/>
        <a:lstStyle/>
        <a:p>
          <a:endParaRPr lang="en-US"/>
        </a:p>
      </dgm:t>
    </dgm:pt>
    <dgm:pt modelId="{83D37DCC-84A7-4DCA-9BFB-CC4AC8D8B669}">
      <dgm:prSet custT="1"/>
      <dgm:spPr/>
      <dgm:t>
        <a:bodyPr/>
        <a:lstStyle/>
        <a:p>
          <a:pPr>
            <a:spcBef>
              <a:spcPts val="4200"/>
            </a:spcBef>
            <a:spcAft>
              <a:spcPct val="15000"/>
            </a:spcAft>
          </a:pPr>
          <a:r>
            <a:rPr lang="en-US" sz="1000" b="1" u="none">
              <a:effectLst>
                <a:outerShdw blurRad="38100" dist="38100" dir="2700000" algn="tl">
                  <a:srgbClr val="000000">
                    <a:alpha val="43137"/>
                  </a:srgbClr>
                </a:outerShdw>
              </a:effectLst>
            </a:rPr>
            <a:t>Equipment Susceptibility to Line Voltage Events Varies</a:t>
          </a:r>
          <a:endParaRPr lang="en-US" sz="1000" b="1" u="none" dirty="0">
            <a:effectLst>
              <a:outerShdw blurRad="38100" dist="38100" dir="2700000" algn="tl">
                <a:srgbClr val="000000">
                  <a:alpha val="43137"/>
                </a:srgbClr>
              </a:outerShdw>
            </a:effectLst>
          </a:endParaRPr>
        </a:p>
      </dgm:t>
    </dgm:pt>
    <dgm:pt modelId="{FC3297F5-5875-4437-9742-4EBF088B6135}" type="parTrans" cxnId="{999C05AA-5DC8-4D58-86AA-FC6AFDD16D6D}">
      <dgm:prSet/>
      <dgm:spPr/>
      <dgm:t>
        <a:bodyPr/>
        <a:lstStyle/>
        <a:p>
          <a:endParaRPr lang="en-US"/>
        </a:p>
      </dgm:t>
    </dgm:pt>
    <dgm:pt modelId="{065E5A78-576E-48FB-90D7-FEDC5FA8C35A}" type="sibTrans" cxnId="{999C05AA-5DC8-4D58-86AA-FC6AFDD16D6D}">
      <dgm:prSet/>
      <dgm:spPr/>
      <dgm:t>
        <a:bodyPr/>
        <a:lstStyle/>
        <a:p>
          <a:endParaRPr lang="en-US"/>
        </a:p>
      </dgm:t>
    </dgm:pt>
    <dgm:pt modelId="{F63B1EDD-55F9-4677-9FE5-02DF02C252DE}">
      <dgm:prSet custT="1"/>
      <dgm:spPr/>
      <dgm:t>
        <a:bodyPr/>
        <a:lstStyle/>
        <a:p>
          <a:pPr>
            <a:spcBef>
              <a:spcPts val="4200"/>
            </a:spcBef>
            <a:spcAft>
              <a:spcPct val="15000"/>
            </a:spcAft>
          </a:pPr>
          <a:r>
            <a:rPr lang="en-US" sz="1000" b="1" u="none">
              <a:effectLst>
                <a:outerShdw blurRad="38100" dist="38100" dir="2700000" algn="tl">
                  <a:srgbClr val="000000">
                    <a:alpha val="43137"/>
                  </a:srgbClr>
                </a:outerShdw>
              </a:effectLst>
            </a:rPr>
            <a:t>We Have Rated Our Equipment to Full Motor Load Requirements During Event.</a:t>
          </a:r>
          <a:endParaRPr lang="en-US" sz="1000" b="1" u="none" dirty="0">
            <a:effectLst>
              <a:outerShdw blurRad="38100" dist="38100" dir="2700000" algn="tl">
                <a:srgbClr val="000000">
                  <a:alpha val="43137"/>
                </a:srgbClr>
              </a:outerShdw>
            </a:effectLst>
          </a:endParaRPr>
        </a:p>
      </dgm:t>
    </dgm:pt>
    <dgm:pt modelId="{817D6A92-9FC6-4703-8AF6-A6FB87E6DE3D}" type="parTrans" cxnId="{B61220EB-75C6-4FB8-BE54-D5B7298FD6C0}">
      <dgm:prSet/>
      <dgm:spPr/>
      <dgm:t>
        <a:bodyPr/>
        <a:lstStyle/>
        <a:p>
          <a:endParaRPr lang="en-US"/>
        </a:p>
      </dgm:t>
    </dgm:pt>
    <dgm:pt modelId="{35BF7FE0-4ACE-43E8-8F4F-D27A473E0D7F}" type="sibTrans" cxnId="{B61220EB-75C6-4FB8-BE54-D5B7298FD6C0}">
      <dgm:prSet/>
      <dgm:spPr/>
      <dgm:t>
        <a:bodyPr/>
        <a:lstStyle/>
        <a:p>
          <a:endParaRPr lang="en-US"/>
        </a:p>
      </dgm:t>
    </dgm:pt>
    <dgm:pt modelId="{59BD6BF1-AB14-4966-A4EF-45962058C5F1}" type="pres">
      <dgm:prSet presAssocID="{426A8BF8-AFFB-46B7-BA8F-22F7AFD77696}" presName="Name0" presStyleCnt="0">
        <dgm:presLayoutVars>
          <dgm:chMax val="7"/>
          <dgm:chPref val="7"/>
          <dgm:dir/>
        </dgm:presLayoutVars>
      </dgm:prSet>
      <dgm:spPr/>
    </dgm:pt>
    <dgm:pt modelId="{08D0B044-54B3-4CCA-9839-B8B09C92B3A4}" type="pres">
      <dgm:prSet presAssocID="{426A8BF8-AFFB-46B7-BA8F-22F7AFD77696}" presName="Name1" presStyleCnt="0"/>
      <dgm:spPr/>
    </dgm:pt>
    <dgm:pt modelId="{2238EF74-1DAC-4E8A-A218-F0F94E92E50D}" type="pres">
      <dgm:prSet presAssocID="{426A8BF8-AFFB-46B7-BA8F-22F7AFD77696}" presName="cycle" presStyleCnt="0"/>
      <dgm:spPr/>
    </dgm:pt>
    <dgm:pt modelId="{E8BC5BD1-CA24-423F-8BAD-18F6777A8CDA}" type="pres">
      <dgm:prSet presAssocID="{426A8BF8-AFFB-46B7-BA8F-22F7AFD77696}" presName="srcNode" presStyleLbl="node1" presStyleIdx="0" presStyleCnt="3"/>
      <dgm:spPr/>
    </dgm:pt>
    <dgm:pt modelId="{1BEC05B9-D2A5-44F3-ADBC-8E707F0134A4}" type="pres">
      <dgm:prSet presAssocID="{426A8BF8-AFFB-46B7-BA8F-22F7AFD77696}" presName="conn" presStyleLbl="parChTrans1D2" presStyleIdx="0" presStyleCnt="1"/>
      <dgm:spPr/>
    </dgm:pt>
    <dgm:pt modelId="{9E057AFB-EEDE-4A8B-8444-8D1F24AE5695}" type="pres">
      <dgm:prSet presAssocID="{426A8BF8-AFFB-46B7-BA8F-22F7AFD77696}" presName="extraNode" presStyleLbl="node1" presStyleIdx="0" presStyleCnt="3"/>
      <dgm:spPr/>
    </dgm:pt>
    <dgm:pt modelId="{5B46ED0F-F3AF-4A00-B814-D72D208161FB}" type="pres">
      <dgm:prSet presAssocID="{426A8BF8-AFFB-46B7-BA8F-22F7AFD77696}" presName="dstNode" presStyleLbl="node1" presStyleIdx="0" presStyleCnt="3"/>
      <dgm:spPr/>
    </dgm:pt>
    <dgm:pt modelId="{6F9C2798-358D-4195-9998-7C4A35787B45}" type="pres">
      <dgm:prSet presAssocID="{12EEE7BF-F176-4554-96B9-5FF6D833AD6B}" presName="text_1" presStyleLbl="node1" presStyleIdx="0" presStyleCnt="3" custScaleY="158964" custLinFactNeighborX="755" custLinFactNeighborY="-14367">
        <dgm:presLayoutVars>
          <dgm:bulletEnabled val="1"/>
        </dgm:presLayoutVars>
      </dgm:prSet>
      <dgm:spPr/>
    </dgm:pt>
    <dgm:pt modelId="{9F6A2235-F239-46AF-9E9C-975DB5D29924}" type="pres">
      <dgm:prSet presAssocID="{12EEE7BF-F176-4554-96B9-5FF6D833AD6B}" presName="accent_1" presStyleCnt="0"/>
      <dgm:spPr/>
    </dgm:pt>
    <dgm:pt modelId="{58C4BEA5-0575-4FF0-A283-EEDC6AC86910}" type="pres">
      <dgm:prSet presAssocID="{12EEE7BF-F176-4554-96B9-5FF6D833AD6B}" presName="accentRepeatNode" presStyleLbl="solidFgAcc1" presStyleIdx="0" presStyleCnt="3" custScaleX="120972" custScaleY="122163" custLinFactX="-100000" custLinFactNeighborX="-105178" custLinFactNeighborY="-11493"/>
      <dgm:spPr>
        <a:blipFill rotWithShape="0">
          <a:blip xmlns:r="http://schemas.openxmlformats.org/officeDocument/2006/relationships" r:embed="rId1"/>
          <a:stretch>
            <a:fillRect/>
          </a:stretch>
        </a:blipFill>
      </dgm:spPr>
    </dgm:pt>
    <dgm:pt modelId="{F7C43167-42CA-47A6-8BDA-7A26D0008414}" type="pres">
      <dgm:prSet presAssocID="{D7D8B240-C6F6-45A6-ADEA-15F1FBA9C6B1}" presName="text_2" presStyleLbl="node1" presStyleIdx="1" presStyleCnt="3" custScaleX="101468" custScaleY="162780" custLinFactNeighborX="695" custLinFactNeighborY="5195">
        <dgm:presLayoutVars>
          <dgm:bulletEnabled val="1"/>
        </dgm:presLayoutVars>
      </dgm:prSet>
      <dgm:spPr/>
    </dgm:pt>
    <dgm:pt modelId="{D5D15950-463F-41F3-8863-4FEBDB556F83}" type="pres">
      <dgm:prSet presAssocID="{D7D8B240-C6F6-45A6-ADEA-15F1FBA9C6B1}" presName="accent_2" presStyleCnt="0"/>
      <dgm:spPr/>
    </dgm:pt>
    <dgm:pt modelId="{5B5A920A-D6AC-49BB-9FB0-88A3687A9947}" type="pres">
      <dgm:prSet presAssocID="{D7D8B240-C6F6-45A6-ADEA-15F1FBA9C6B1}" presName="accentRepeatNode" presStyleLbl="solidFgAcc1" presStyleIdx="1" presStyleCnt="3" custScaleX="124807" custScaleY="117837" custLinFactNeighborX="-14911" custLinFactNeighborY="1557"/>
      <dgm:spPr>
        <a:blipFill rotWithShape="0">
          <a:blip xmlns:r="http://schemas.openxmlformats.org/officeDocument/2006/relationships" r:embed="rId2"/>
          <a:stretch>
            <a:fillRect/>
          </a:stretch>
        </a:blipFill>
      </dgm:spPr>
    </dgm:pt>
    <dgm:pt modelId="{FA29FD35-8E88-4FB5-82E5-3EA1C76334E1}" type="pres">
      <dgm:prSet presAssocID="{C564CA77-CB16-4698-98E8-174B8983CDDF}" presName="text_3" presStyleLbl="node1" presStyleIdx="2" presStyleCnt="3" custScaleY="145402" custLinFactNeighborX="800" custLinFactNeighborY="27299">
        <dgm:presLayoutVars>
          <dgm:bulletEnabled val="1"/>
        </dgm:presLayoutVars>
      </dgm:prSet>
      <dgm:spPr/>
    </dgm:pt>
    <dgm:pt modelId="{6B25F963-44F4-477B-A2EB-DC21A9FE72B0}" type="pres">
      <dgm:prSet presAssocID="{C564CA77-CB16-4698-98E8-174B8983CDDF}" presName="accent_3" presStyleCnt="0"/>
      <dgm:spPr/>
    </dgm:pt>
    <dgm:pt modelId="{A24CD566-43BA-41F5-8705-47AFA5F504F6}" type="pres">
      <dgm:prSet presAssocID="{C564CA77-CB16-4698-98E8-174B8983CDDF}" presName="accentRepeatNode" presStyleLbl="solidFgAcc1" presStyleIdx="2" presStyleCnt="3" custScaleX="121526" custScaleY="117385" custLinFactNeighborX="-7341" custLinFactNeighborY="5188"/>
      <dgm:spPr>
        <a:blipFill rotWithShape="0">
          <a:blip xmlns:r="http://schemas.openxmlformats.org/officeDocument/2006/relationships" r:embed="rId3"/>
          <a:stretch>
            <a:fillRect/>
          </a:stretch>
        </a:blipFill>
      </dgm:spPr>
    </dgm:pt>
  </dgm:ptLst>
  <dgm:cxnLst>
    <dgm:cxn modelId="{1A28A000-3EF5-42B2-9EB8-E45BBE33535A}" type="presOf" srcId="{9543CC2A-D50B-4750-8B90-022D4662122F}" destId="{FA29FD35-8E88-4FB5-82E5-3EA1C76334E1}" srcOrd="0" destOrd="6" presId="urn:microsoft.com/office/officeart/2008/layout/VerticalCurvedList"/>
    <dgm:cxn modelId="{C6E9480A-CD8A-473E-8F3C-7DE1C73C0B0F}" srcId="{C564CA77-CB16-4698-98E8-174B8983CDDF}" destId="{9543CC2A-D50B-4750-8B90-022D4662122F}" srcOrd="5" destOrd="0" parTransId="{AB426562-C403-4AA7-B9E9-5601661195F6}" sibTransId="{32FD8AFA-8E88-4ADA-916F-2AF5F7E67C02}"/>
    <dgm:cxn modelId="{367C8E19-6E31-46DB-A7AE-8FBC8BA0E865}" srcId="{426A8BF8-AFFB-46B7-BA8F-22F7AFD77696}" destId="{12EEE7BF-F176-4554-96B9-5FF6D833AD6B}" srcOrd="0" destOrd="0" parTransId="{C882F8F0-4DBD-49D2-9FB0-24E3334D1981}" sibTransId="{86453725-8906-4917-801C-380C06EE9BFD}"/>
    <dgm:cxn modelId="{EAF2721C-A576-44C7-B3FC-F1332EEEC6E4}" type="presOf" srcId="{77D7C5A6-C312-4888-8F81-8726DCBE0B4D}" destId="{FA29FD35-8E88-4FB5-82E5-3EA1C76334E1}" srcOrd="0" destOrd="3" presId="urn:microsoft.com/office/officeart/2008/layout/VerticalCurvedList"/>
    <dgm:cxn modelId="{1EB20420-53E7-41E6-8923-4D4930B0D242}" type="presOf" srcId="{531A226A-EA4D-43E7-9734-788F08096B06}" destId="{FA29FD35-8E88-4FB5-82E5-3EA1C76334E1}" srcOrd="0" destOrd="5" presId="urn:microsoft.com/office/officeart/2008/layout/VerticalCurvedList"/>
    <dgm:cxn modelId="{08AA382C-2BF2-44AE-8840-F477DC6B8278}" srcId="{426A8BF8-AFFB-46B7-BA8F-22F7AFD77696}" destId="{C564CA77-CB16-4698-98E8-174B8983CDDF}" srcOrd="2" destOrd="0" parTransId="{3C67BAA5-A179-4E21-B602-A2DE827C9F05}" sibTransId="{D7D074AA-7652-4102-A466-463C395D1652}"/>
    <dgm:cxn modelId="{CA8BE232-D70B-4CE4-AAEA-5272A615D9B4}" type="presOf" srcId="{733E5781-A62C-4F0C-8DF2-DC4E13FD9208}" destId="{1BEC05B9-D2A5-44F3-ADBC-8E707F0134A4}" srcOrd="0" destOrd="0" presId="urn:microsoft.com/office/officeart/2008/layout/VerticalCurvedList"/>
    <dgm:cxn modelId="{A23D2D36-9FFA-4B2B-B9DD-3802A02877DB}" type="presOf" srcId="{4206DF77-51BF-4D7D-AEE7-61F3FD7EE90B}" destId="{F7C43167-42CA-47A6-8BDA-7A26D0008414}" srcOrd="0" destOrd="2" presId="urn:microsoft.com/office/officeart/2008/layout/VerticalCurvedList"/>
    <dgm:cxn modelId="{363E9C38-E02C-4948-9AF5-BEAD5207A8CC}" srcId="{C564CA77-CB16-4698-98E8-174B8983CDDF}" destId="{F47E64BB-8733-4D9D-AF48-858D63F0D4F5}" srcOrd="1" destOrd="0" parTransId="{F99F8397-23EA-45E2-8431-36436096A58A}" sibTransId="{B16B3F88-67DE-4870-9222-09DE69A18241}"/>
    <dgm:cxn modelId="{F2CE5839-D51F-4388-9B9A-875FC95DC901}" srcId="{C564CA77-CB16-4698-98E8-174B8983CDDF}" destId="{531A226A-EA4D-43E7-9734-788F08096B06}" srcOrd="4" destOrd="0" parTransId="{BEF13605-0F54-4027-8931-7BE934B675A7}" sibTransId="{D402B097-85F1-4E76-A6C7-74D709C55F92}"/>
    <dgm:cxn modelId="{1631A93C-6D62-4732-9D59-9E6118EB9F40}" srcId="{D7D8B240-C6F6-45A6-ADEA-15F1FBA9C6B1}" destId="{4206DF77-51BF-4D7D-AEE7-61F3FD7EE90B}" srcOrd="1" destOrd="0" parTransId="{8C1BF3F6-88D3-4758-801C-98464753A9ED}" sibTransId="{1A5A8D3D-BE92-4777-9456-4ABB2E364447}"/>
    <dgm:cxn modelId="{1F5A8142-3D3A-4F06-B296-1079411C0B29}" type="presOf" srcId="{E97E3FC4-0835-454C-8090-EB099F7F0A2B}" destId="{F7C43167-42CA-47A6-8BDA-7A26D0008414}" srcOrd="0" destOrd="5" presId="urn:microsoft.com/office/officeart/2008/layout/VerticalCurvedList"/>
    <dgm:cxn modelId="{D61A5563-A3A3-417F-AF8A-5330145E40D6}" srcId="{12EEE7BF-F176-4554-96B9-5FF6D833AD6B}" destId="{41FBE093-90EF-4114-A1BD-4332C6DC98A9}" srcOrd="4" destOrd="0" parTransId="{54B8CA69-8745-4219-BFD7-A1587A3199FC}" sibTransId="{CFDF9173-4069-496C-BCFB-C9E46D509D2C}"/>
    <dgm:cxn modelId="{30989965-A69A-40AD-B6DE-E1F6C93AA996}" type="presOf" srcId="{90F3869D-1C20-4D2C-9A84-DBD9C9862B11}" destId="{F7C43167-42CA-47A6-8BDA-7A26D0008414}" srcOrd="0" destOrd="7" presId="urn:microsoft.com/office/officeart/2008/layout/VerticalCurvedList"/>
    <dgm:cxn modelId="{DA262468-FC07-4132-8716-4F49726AAD5B}" srcId="{12EEE7BF-F176-4554-96B9-5FF6D833AD6B}" destId="{02C88AF3-0D62-4D1E-8065-82A0919C4C58}" srcOrd="0" destOrd="0" parTransId="{D0AAA8B3-B352-4319-BF37-5F316E3BAF3F}" sibTransId="{733E5781-A62C-4F0C-8DF2-DC4E13FD9208}"/>
    <dgm:cxn modelId="{44722448-8BD7-46EC-A568-C2AF1352A63A}" type="presOf" srcId="{02C88AF3-0D62-4D1E-8065-82A0919C4C58}" destId="{6F9C2798-358D-4195-9998-7C4A35787B45}" srcOrd="0" destOrd="1" presId="urn:microsoft.com/office/officeart/2008/layout/VerticalCurvedList"/>
    <dgm:cxn modelId="{4246AA4A-B1E7-4398-B2B1-F6D3035083B5}" type="presOf" srcId="{C564CA77-CB16-4698-98E8-174B8983CDDF}" destId="{FA29FD35-8E88-4FB5-82E5-3EA1C76334E1}" srcOrd="0" destOrd="0" presId="urn:microsoft.com/office/officeart/2008/layout/VerticalCurvedList"/>
    <dgm:cxn modelId="{4EE5266C-C411-4B3E-AFC6-9A8CBD21B18A}" type="presOf" srcId="{2E813AB2-5AD1-48A7-A018-FFFD11AD5760}" destId="{F7C43167-42CA-47A6-8BDA-7A26D0008414}" srcOrd="0" destOrd="6" presId="urn:microsoft.com/office/officeart/2008/layout/VerticalCurvedList"/>
    <dgm:cxn modelId="{2111F84E-D523-4DF7-873A-465871977732}" type="presOf" srcId="{D7D8B240-C6F6-45A6-ADEA-15F1FBA9C6B1}" destId="{F7C43167-42CA-47A6-8BDA-7A26D0008414}" srcOrd="0" destOrd="0" presId="urn:microsoft.com/office/officeart/2008/layout/VerticalCurvedList"/>
    <dgm:cxn modelId="{75CBB36F-BC80-4AFB-BC18-02CA81AC1F89}" srcId="{C564CA77-CB16-4698-98E8-174B8983CDDF}" destId="{A2232AB2-BEA6-4562-A40B-8F10B3755B8E}" srcOrd="3" destOrd="0" parTransId="{5E28D79F-0749-4C2D-AC49-A7E98F85D350}" sibTransId="{261CB024-7091-4658-B28C-C60CEE9F89E4}"/>
    <dgm:cxn modelId="{DD47B450-8964-4B1F-BDA4-18583634EDB5}" srcId="{12EEE7BF-F176-4554-96B9-5FF6D833AD6B}" destId="{AD9CE3E9-F828-4CA7-813F-D29F98CF4649}" srcOrd="3" destOrd="0" parTransId="{12FEB903-DC88-41ED-BE04-1A973A28C758}" sibTransId="{C145764F-280F-48F8-A824-3A6021DF90BA}"/>
    <dgm:cxn modelId="{2F1D9652-580B-4D9C-8AAC-6EE83BEFC509}" srcId="{12EEE7BF-F176-4554-96B9-5FF6D833AD6B}" destId="{1E2D7D5B-B193-420A-8975-AF183AAA3ABB}" srcOrd="1" destOrd="0" parTransId="{14EC5A2C-DB6A-4DEF-BAD5-5ADE4C1C69EA}" sibTransId="{B3FDB620-5B09-4D3A-B71C-5CB7B5CC60ED}"/>
    <dgm:cxn modelId="{887E7878-9C20-450F-897D-A5A61AF3A1ED}" srcId="{D7D8B240-C6F6-45A6-ADEA-15F1FBA9C6B1}" destId="{E97E3FC4-0835-454C-8090-EB099F7F0A2B}" srcOrd="4" destOrd="0" parTransId="{D8FCD5BB-E6E7-4D28-9770-88170D058F53}" sibTransId="{2CED4AE9-27EE-48A3-B85D-AA026F705718}"/>
    <dgm:cxn modelId="{74FDF582-94A1-45FF-8993-033F682DBD1F}" srcId="{426A8BF8-AFFB-46B7-BA8F-22F7AFD77696}" destId="{D7D8B240-C6F6-45A6-ADEA-15F1FBA9C6B1}" srcOrd="1" destOrd="0" parTransId="{E45653B3-1922-496C-BB3B-F9F07E0A50B4}" sibTransId="{AC465C57-E84A-4C35-B95D-AD169F4515C8}"/>
    <dgm:cxn modelId="{219AD790-EBA2-48AE-B16D-85CF2CC20E11}" type="presOf" srcId="{36A762DC-60DD-4103-B1BD-7D99556B0490}" destId="{F7C43167-42CA-47A6-8BDA-7A26D0008414}" srcOrd="0" destOrd="1" presId="urn:microsoft.com/office/officeart/2008/layout/VerticalCurvedList"/>
    <dgm:cxn modelId="{63255196-3213-4F0D-8C5C-11D39CE291D3}" type="presOf" srcId="{41FBE093-90EF-4114-A1BD-4332C6DC98A9}" destId="{6F9C2798-358D-4195-9998-7C4A35787B45}" srcOrd="0" destOrd="5" presId="urn:microsoft.com/office/officeart/2008/layout/VerticalCurvedList"/>
    <dgm:cxn modelId="{4E2F2498-29CC-4DC2-9AD7-194BADEFE16E}" type="presOf" srcId="{7F89A581-EAA4-4912-A672-2150D050D938}" destId="{FA29FD35-8E88-4FB5-82E5-3EA1C76334E1}" srcOrd="0" destOrd="1" presId="urn:microsoft.com/office/officeart/2008/layout/VerticalCurvedList"/>
    <dgm:cxn modelId="{F37D4B99-0A09-4061-BCD6-1A032921D6CF}" srcId="{12EEE7BF-F176-4554-96B9-5FF6D833AD6B}" destId="{A6F7BF6D-A39B-4589-B8FF-A9F523F77250}" srcOrd="2" destOrd="0" parTransId="{04FB0BD9-D08D-4BFA-B351-66007CBC3C92}" sibTransId="{726250AF-79A1-41A8-BF25-CAC76DDCE78C}"/>
    <dgm:cxn modelId="{A9FF859E-0309-4ABE-847D-8E7FF9B38039}" type="presOf" srcId="{12EEE7BF-F176-4554-96B9-5FF6D833AD6B}" destId="{6F9C2798-358D-4195-9998-7C4A35787B45}" srcOrd="0" destOrd="0" presId="urn:microsoft.com/office/officeart/2008/layout/VerticalCurvedList"/>
    <dgm:cxn modelId="{01D55EA8-C1A1-4018-8370-662308AD2A00}" srcId="{D7D8B240-C6F6-45A6-ADEA-15F1FBA9C6B1}" destId="{90F3869D-1C20-4D2C-9A84-DBD9C9862B11}" srcOrd="6" destOrd="0" parTransId="{E1B771E5-B043-4C41-89FF-ABF68DFBB6B0}" sibTransId="{D933C490-912C-4BF3-A7C3-2A60CB3B8751}"/>
    <dgm:cxn modelId="{999C05AA-5DC8-4D58-86AA-FC6AFDD16D6D}" srcId="{D7D8B240-C6F6-45A6-ADEA-15F1FBA9C6B1}" destId="{83D37DCC-84A7-4DCA-9BFB-CC4AC8D8B669}" srcOrd="2" destOrd="0" parTransId="{FC3297F5-5875-4437-9742-4EBF088B6135}" sibTransId="{065E5A78-576E-48FB-90D7-FEDC5FA8C35A}"/>
    <dgm:cxn modelId="{E6C35AB3-EEA0-4CB1-B6EA-9B206F493266}" type="presOf" srcId="{426A8BF8-AFFB-46B7-BA8F-22F7AFD77696}" destId="{59BD6BF1-AB14-4966-A4EF-45962058C5F1}" srcOrd="0" destOrd="0" presId="urn:microsoft.com/office/officeart/2008/layout/VerticalCurvedList"/>
    <dgm:cxn modelId="{F5BA4CB6-1332-4495-A864-0FA75D778CBF}" type="presOf" srcId="{1E2D7D5B-B193-420A-8975-AF183AAA3ABB}" destId="{6F9C2798-358D-4195-9998-7C4A35787B45}" srcOrd="0" destOrd="2" presId="urn:microsoft.com/office/officeart/2008/layout/VerticalCurvedList"/>
    <dgm:cxn modelId="{94BDB5B9-5547-451E-AC17-9772FAB51B99}" srcId="{C564CA77-CB16-4698-98E8-174B8983CDDF}" destId="{CBFC68D9-8A3F-4A78-B1FF-E1693EA3E0A7}" srcOrd="6" destOrd="0" parTransId="{1ACC04C0-451F-4DA6-A291-2F004683E2C5}" sibTransId="{973A76EE-5380-4755-BC84-1E5F1F1574B5}"/>
    <dgm:cxn modelId="{87DF18BC-7412-4742-B2BE-B91FE16748D8}" srcId="{C564CA77-CB16-4698-98E8-174B8983CDDF}" destId="{7F89A581-EAA4-4912-A672-2150D050D938}" srcOrd="0" destOrd="0" parTransId="{41830B2A-D184-436A-A545-5DC52D75909D}" sibTransId="{FE0CED2C-3CCD-4BA0-8D3D-AC4CE4446393}"/>
    <dgm:cxn modelId="{53FB17BF-C5B4-44EB-9E4E-A1E49D89BE1E}" type="presOf" srcId="{F63B1EDD-55F9-4677-9FE5-02DF02C252DE}" destId="{F7C43167-42CA-47A6-8BDA-7A26D0008414}" srcOrd="0" destOrd="4" presId="urn:microsoft.com/office/officeart/2008/layout/VerticalCurvedList"/>
    <dgm:cxn modelId="{41F46BC4-036D-41E9-A7E1-9D0E44705E86}" type="presOf" srcId="{A6F7BF6D-A39B-4589-B8FF-A9F523F77250}" destId="{6F9C2798-358D-4195-9998-7C4A35787B45}" srcOrd="0" destOrd="3" presId="urn:microsoft.com/office/officeart/2008/layout/VerticalCurvedList"/>
    <dgm:cxn modelId="{4FF9B4C4-C984-4923-97C4-A0C1816E86B4}" type="presOf" srcId="{A2232AB2-BEA6-4562-A40B-8F10B3755B8E}" destId="{FA29FD35-8E88-4FB5-82E5-3EA1C76334E1}" srcOrd="0" destOrd="4" presId="urn:microsoft.com/office/officeart/2008/layout/VerticalCurvedList"/>
    <dgm:cxn modelId="{EFB26BCB-6B19-42CD-B901-3444A4758E9E}" srcId="{D7D8B240-C6F6-45A6-ADEA-15F1FBA9C6B1}" destId="{2E813AB2-5AD1-48A7-A018-FFFD11AD5760}" srcOrd="5" destOrd="0" parTransId="{05581413-1E27-4EB8-A0EA-2D7022B8F9D1}" sibTransId="{50FBFFFD-D7C1-49DC-A01B-00A3C3A6A3F2}"/>
    <dgm:cxn modelId="{EF788FCC-7B84-411D-8583-122F19EF0B67}" type="presOf" srcId="{F47E64BB-8733-4D9D-AF48-858D63F0D4F5}" destId="{FA29FD35-8E88-4FB5-82E5-3EA1C76334E1}" srcOrd="0" destOrd="2" presId="urn:microsoft.com/office/officeart/2008/layout/VerticalCurvedList"/>
    <dgm:cxn modelId="{2F2175D9-C564-4774-AA80-D9173CF318A3}" type="presOf" srcId="{CBFC68D9-8A3F-4A78-B1FF-E1693EA3E0A7}" destId="{FA29FD35-8E88-4FB5-82E5-3EA1C76334E1}" srcOrd="0" destOrd="7" presId="urn:microsoft.com/office/officeart/2008/layout/VerticalCurvedList"/>
    <dgm:cxn modelId="{B61220EB-75C6-4FB8-BE54-D5B7298FD6C0}" srcId="{D7D8B240-C6F6-45A6-ADEA-15F1FBA9C6B1}" destId="{F63B1EDD-55F9-4677-9FE5-02DF02C252DE}" srcOrd="3" destOrd="0" parTransId="{817D6A92-9FC6-4703-8AF6-A6FB87E6DE3D}" sibTransId="{35BF7FE0-4ACE-43E8-8F4F-D27A473E0D7F}"/>
    <dgm:cxn modelId="{0E4890EB-33C6-4D01-853E-A24DB876F875}" srcId="{C564CA77-CB16-4698-98E8-174B8983CDDF}" destId="{77D7C5A6-C312-4888-8F81-8726DCBE0B4D}" srcOrd="2" destOrd="0" parTransId="{4CC8CCA7-0E26-486E-9040-C579C38D12AB}" sibTransId="{337863DE-6DAA-4D1F-A21C-296A5CC1A604}"/>
    <dgm:cxn modelId="{558621ED-7511-4A58-828B-67B84B1CFED4}" type="presOf" srcId="{AD9CE3E9-F828-4CA7-813F-D29F98CF4649}" destId="{6F9C2798-358D-4195-9998-7C4A35787B45}" srcOrd="0" destOrd="4" presId="urn:microsoft.com/office/officeart/2008/layout/VerticalCurvedList"/>
    <dgm:cxn modelId="{700F96EF-C1F1-409C-9626-9E6D279E5B45}" srcId="{D7D8B240-C6F6-45A6-ADEA-15F1FBA9C6B1}" destId="{36A762DC-60DD-4103-B1BD-7D99556B0490}" srcOrd="0" destOrd="0" parTransId="{89DAB11C-26EF-4A4D-AE65-00DED3899028}" sibTransId="{B2C448C5-CCCF-443C-9F80-435C2BB55B65}"/>
    <dgm:cxn modelId="{5508D7F8-2AF9-4818-983A-EA5C10F0BCC9}" type="presOf" srcId="{83D37DCC-84A7-4DCA-9BFB-CC4AC8D8B669}" destId="{F7C43167-42CA-47A6-8BDA-7A26D0008414}" srcOrd="0" destOrd="3" presId="urn:microsoft.com/office/officeart/2008/layout/VerticalCurvedList"/>
    <dgm:cxn modelId="{2E443153-7CC7-401C-B85E-021E6E6F0E10}" type="presParOf" srcId="{59BD6BF1-AB14-4966-A4EF-45962058C5F1}" destId="{08D0B044-54B3-4CCA-9839-B8B09C92B3A4}" srcOrd="0" destOrd="0" presId="urn:microsoft.com/office/officeart/2008/layout/VerticalCurvedList"/>
    <dgm:cxn modelId="{B44D62E5-4B5E-4CEC-B137-C9343FEECD30}" type="presParOf" srcId="{08D0B044-54B3-4CCA-9839-B8B09C92B3A4}" destId="{2238EF74-1DAC-4E8A-A218-F0F94E92E50D}" srcOrd="0" destOrd="0" presId="urn:microsoft.com/office/officeart/2008/layout/VerticalCurvedList"/>
    <dgm:cxn modelId="{D852AD15-9402-4E9D-AFF2-0D2860D984F2}" type="presParOf" srcId="{2238EF74-1DAC-4E8A-A218-F0F94E92E50D}" destId="{E8BC5BD1-CA24-423F-8BAD-18F6777A8CDA}" srcOrd="0" destOrd="0" presId="urn:microsoft.com/office/officeart/2008/layout/VerticalCurvedList"/>
    <dgm:cxn modelId="{3CDE721B-171A-49CF-A78C-1BC75DB1C396}" type="presParOf" srcId="{2238EF74-1DAC-4E8A-A218-F0F94E92E50D}" destId="{1BEC05B9-D2A5-44F3-ADBC-8E707F0134A4}" srcOrd="1" destOrd="0" presId="urn:microsoft.com/office/officeart/2008/layout/VerticalCurvedList"/>
    <dgm:cxn modelId="{B307B8C9-A18B-48CE-876F-474A8F0ED094}" type="presParOf" srcId="{2238EF74-1DAC-4E8A-A218-F0F94E92E50D}" destId="{9E057AFB-EEDE-4A8B-8444-8D1F24AE5695}" srcOrd="2" destOrd="0" presId="urn:microsoft.com/office/officeart/2008/layout/VerticalCurvedList"/>
    <dgm:cxn modelId="{395AE5D4-FA65-41AD-9AEA-312BA5568DC1}" type="presParOf" srcId="{2238EF74-1DAC-4E8A-A218-F0F94E92E50D}" destId="{5B46ED0F-F3AF-4A00-B814-D72D208161FB}" srcOrd="3" destOrd="0" presId="urn:microsoft.com/office/officeart/2008/layout/VerticalCurvedList"/>
    <dgm:cxn modelId="{5963A98B-6967-41F2-9A7F-769E8DBE0EFD}" type="presParOf" srcId="{08D0B044-54B3-4CCA-9839-B8B09C92B3A4}" destId="{6F9C2798-358D-4195-9998-7C4A35787B45}" srcOrd="1" destOrd="0" presId="urn:microsoft.com/office/officeart/2008/layout/VerticalCurvedList"/>
    <dgm:cxn modelId="{90EE226E-35CD-40E2-AF36-E04ED6F1DBFD}" type="presParOf" srcId="{08D0B044-54B3-4CCA-9839-B8B09C92B3A4}" destId="{9F6A2235-F239-46AF-9E9C-975DB5D29924}" srcOrd="2" destOrd="0" presId="urn:microsoft.com/office/officeart/2008/layout/VerticalCurvedList"/>
    <dgm:cxn modelId="{955A57EA-71CD-4104-9E40-D1FC50094B51}" type="presParOf" srcId="{9F6A2235-F239-46AF-9E9C-975DB5D29924}" destId="{58C4BEA5-0575-4FF0-A283-EEDC6AC86910}" srcOrd="0" destOrd="0" presId="urn:microsoft.com/office/officeart/2008/layout/VerticalCurvedList"/>
    <dgm:cxn modelId="{DC9A8247-BB1E-4763-B741-5C540EC3EDC0}" type="presParOf" srcId="{08D0B044-54B3-4CCA-9839-B8B09C92B3A4}" destId="{F7C43167-42CA-47A6-8BDA-7A26D0008414}" srcOrd="3" destOrd="0" presId="urn:microsoft.com/office/officeart/2008/layout/VerticalCurvedList"/>
    <dgm:cxn modelId="{6D400856-81DF-4205-B15D-96ADA04C9B26}" type="presParOf" srcId="{08D0B044-54B3-4CCA-9839-B8B09C92B3A4}" destId="{D5D15950-463F-41F3-8863-4FEBDB556F83}" srcOrd="4" destOrd="0" presId="urn:microsoft.com/office/officeart/2008/layout/VerticalCurvedList"/>
    <dgm:cxn modelId="{21696A8C-C825-4335-A9C2-58EFC5E89328}" type="presParOf" srcId="{D5D15950-463F-41F3-8863-4FEBDB556F83}" destId="{5B5A920A-D6AC-49BB-9FB0-88A3687A9947}" srcOrd="0" destOrd="0" presId="urn:microsoft.com/office/officeart/2008/layout/VerticalCurvedList"/>
    <dgm:cxn modelId="{95E9AC3D-5EC4-4E75-A881-4DFF017EB64C}" type="presParOf" srcId="{08D0B044-54B3-4CCA-9839-B8B09C92B3A4}" destId="{FA29FD35-8E88-4FB5-82E5-3EA1C76334E1}" srcOrd="5" destOrd="0" presId="urn:microsoft.com/office/officeart/2008/layout/VerticalCurvedList"/>
    <dgm:cxn modelId="{EC84CE77-1DE1-4851-8015-5D8F76822553}" type="presParOf" srcId="{08D0B044-54B3-4CCA-9839-B8B09C92B3A4}" destId="{6B25F963-44F4-477B-A2EB-DC21A9FE72B0}" srcOrd="6" destOrd="0" presId="urn:microsoft.com/office/officeart/2008/layout/VerticalCurvedList"/>
    <dgm:cxn modelId="{91A45703-C27B-43F6-8CAA-8C6B89660775}" type="presParOf" srcId="{6B25F963-44F4-477B-A2EB-DC21A9FE72B0}" destId="{A24CD566-43BA-41F5-8705-47AFA5F504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343489-BBB8-4626-BFEC-76A01FF7391B}"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EDB3C25E-5144-4943-8EA5-926628566472}">
      <dgm:prSet custT="1"/>
      <dgm:spPr/>
      <dgm:t>
        <a:bodyPr/>
        <a:lstStyle/>
        <a:p>
          <a:pPr algn="ctr"/>
          <a:r>
            <a:rPr lang="en-US" altLang="ja-JP" sz="1600" b="1" dirty="0">
              <a:effectLst>
                <a:outerShdw blurRad="38100" dist="38100" dir="2700000" algn="tl">
                  <a:srgbClr val="000000">
                    <a:alpha val="43137"/>
                  </a:srgbClr>
                </a:outerShdw>
              </a:effectLst>
            </a:rPr>
            <a:t>Critical Process Backup Reasons</a:t>
          </a:r>
          <a:endParaRPr lang="en-US" sz="1600" dirty="0">
            <a:effectLst>
              <a:outerShdw blurRad="38100" dist="38100" dir="2700000" algn="tl">
                <a:srgbClr val="000000">
                  <a:alpha val="43137"/>
                </a:srgbClr>
              </a:outerShdw>
            </a:effectLst>
          </a:endParaRPr>
        </a:p>
      </dgm:t>
    </dgm:pt>
    <dgm:pt modelId="{35A47AA9-CF62-40C7-AC04-41437CCCC574}" type="parTrans" cxnId="{FD8CC757-1EA2-472A-AF1E-58288C65AF69}">
      <dgm:prSet/>
      <dgm:spPr/>
      <dgm:t>
        <a:bodyPr/>
        <a:lstStyle/>
        <a:p>
          <a:endParaRPr lang="en-US"/>
        </a:p>
      </dgm:t>
    </dgm:pt>
    <dgm:pt modelId="{DCAA5A1F-56D0-4930-93C2-D3B62A818420}" type="sibTrans" cxnId="{FD8CC757-1EA2-472A-AF1E-58288C65AF69}">
      <dgm:prSet/>
      <dgm:spPr/>
      <dgm:t>
        <a:bodyPr/>
        <a:lstStyle/>
        <a:p>
          <a:endParaRPr lang="en-US"/>
        </a:p>
      </dgm:t>
    </dgm:pt>
    <dgm:pt modelId="{D857F899-1CC7-4F58-ACF6-F53C9BA1B02A}">
      <dgm:prSet custT="1"/>
      <dgm:spPr/>
      <dgm:t>
        <a:bodyPr/>
        <a:lstStyle/>
        <a:p>
          <a:r>
            <a:rPr lang="en-US" altLang="ja-JP" sz="1100" b="1" dirty="0">
              <a:effectLst>
                <a:outerShdw blurRad="38100" dist="38100" dir="2700000" algn="tl">
                  <a:srgbClr val="000000">
                    <a:alpha val="43137"/>
                  </a:srgbClr>
                </a:outerShdw>
              </a:effectLst>
            </a:rPr>
            <a:t>Personnel Safety Can Be Compromised if the Associated Process Motor Losses Power and Becomes Erratic </a:t>
          </a:r>
        </a:p>
      </dgm:t>
    </dgm:pt>
    <dgm:pt modelId="{B49DA94A-B428-456B-A111-73707684F11D}" type="parTrans" cxnId="{E11B3139-88E2-4989-976D-4AFD1E9CB5DA}">
      <dgm:prSet/>
      <dgm:spPr/>
      <dgm:t>
        <a:bodyPr/>
        <a:lstStyle/>
        <a:p>
          <a:endParaRPr lang="en-US"/>
        </a:p>
      </dgm:t>
    </dgm:pt>
    <dgm:pt modelId="{599793C6-D35B-4AF6-9402-8C63C0B33A3D}" type="sibTrans" cxnId="{E11B3139-88E2-4989-976D-4AFD1E9CB5DA}">
      <dgm:prSet/>
      <dgm:spPr/>
      <dgm:t>
        <a:bodyPr/>
        <a:lstStyle/>
        <a:p>
          <a:endParaRPr lang="en-US"/>
        </a:p>
      </dgm:t>
    </dgm:pt>
    <dgm:pt modelId="{EE0A5E67-B5BE-4FE5-9906-AB4F4402BAAC}">
      <dgm:prSet custT="1"/>
      <dgm:spPr/>
      <dgm:t>
        <a:bodyPr/>
        <a:lstStyle/>
        <a:p>
          <a:r>
            <a:rPr lang="en-US" altLang="ja-JP" sz="1100" b="1" dirty="0">
              <a:effectLst>
                <a:outerShdw blurRad="38100" dist="38100" dir="2700000" algn="tl">
                  <a:srgbClr val="000000">
                    <a:alpha val="43137"/>
                  </a:srgbClr>
                </a:outerShdw>
              </a:effectLst>
            </a:rPr>
            <a:t>Data Centers – Environmental Systems Backup</a:t>
          </a:r>
        </a:p>
      </dgm:t>
    </dgm:pt>
    <dgm:pt modelId="{03F03C66-19E9-4C7C-B274-890FCDAEDE71}" type="parTrans" cxnId="{627168BE-53DB-4B8A-97C8-AD9C38165958}">
      <dgm:prSet/>
      <dgm:spPr/>
      <dgm:t>
        <a:bodyPr/>
        <a:lstStyle/>
        <a:p>
          <a:endParaRPr lang="en-US"/>
        </a:p>
      </dgm:t>
    </dgm:pt>
    <dgm:pt modelId="{67383FDD-07C7-4A0A-A224-CF40110A094D}" type="sibTrans" cxnId="{627168BE-53DB-4B8A-97C8-AD9C38165958}">
      <dgm:prSet/>
      <dgm:spPr/>
      <dgm:t>
        <a:bodyPr/>
        <a:lstStyle/>
        <a:p>
          <a:endParaRPr lang="en-US"/>
        </a:p>
      </dgm:t>
    </dgm:pt>
    <dgm:pt modelId="{A894E19A-EF91-4701-8CE4-55EDBEA5B65F}">
      <dgm:prSet custT="1"/>
      <dgm:spPr/>
      <dgm:t>
        <a:bodyPr/>
        <a:lstStyle/>
        <a:p>
          <a:pPr algn="ctr"/>
          <a:r>
            <a:rPr lang="en-US" altLang="ja-JP" sz="1600" b="1" dirty="0">
              <a:effectLst>
                <a:outerShdw blurRad="38100" dist="38100" dir="2700000" algn="tl">
                  <a:srgbClr val="000000">
                    <a:alpha val="43137"/>
                  </a:srgbClr>
                </a:outerShdw>
              </a:effectLst>
            </a:rPr>
            <a:t>Critical Process Examples</a:t>
          </a:r>
        </a:p>
      </dgm:t>
    </dgm:pt>
    <dgm:pt modelId="{6CD7A743-8342-4A2E-B41C-B5FFF131FCCF}" type="parTrans" cxnId="{534538BB-44C4-450F-B7EB-787B36349B88}">
      <dgm:prSet/>
      <dgm:spPr/>
      <dgm:t>
        <a:bodyPr/>
        <a:lstStyle/>
        <a:p>
          <a:endParaRPr lang="en-US"/>
        </a:p>
      </dgm:t>
    </dgm:pt>
    <dgm:pt modelId="{A898A7AA-AECA-419E-819A-AB21C5BE3A2F}" type="sibTrans" cxnId="{534538BB-44C4-450F-B7EB-787B36349B88}">
      <dgm:prSet/>
      <dgm:spPr/>
      <dgm:t>
        <a:bodyPr/>
        <a:lstStyle/>
        <a:p>
          <a:endParaRPr lang="en-US"/>
        </a:p>
      </dgm:t>
    </dgm:pt>
    <dgm:pt modelId="{8A69DBDD-6403-4944-BE18-0676E25B37FC}">
      <dgm:prSet custT="1"/>
      <dgm:spPr/>
      <dgm:t>
        <a:bodyPr/>
        <a:lstStyle/>
        <a:p>
          <a:r>
            <a:rPr lang="en-US" altLang="ja-JP" sz="1100" b="1" dirty="0">
              <a:effectLst>
                <a:outerShdw blurRad="38100" dist="38100" dir="2700000" algn="tl">
                  <a:srgbClr val="000000">
                    <a:alpha val="43137"/>
                  </a:srgbClr>
                </a:outerShdw>
              </a:effectLst>
            </a:rPr>
            <a:t>Semiconductor – Cleanroom Air Handlers &amp; Machine Tool Chill Water</a:t>
          </a:r>
        </a:p>
      </dgm:t>
    </dgm:pt>
    <dgm:pt modelId="{0F900E98-FD60-42A3-8227-70568EBE742A}" type="parTrans" cxnId="{D730AA00-21BC-425B-BD20-744AF34ED57D}">
      <dgm:prSet/>
      <dgm:spPr/>
      <dgm:t>
        <a:bodyPr/>
        <a:lstStyle/>
        <a:p>
          <a:endParaRPr lang="en-US"/>
        </a:p>
      </dgm:t>
    </dgm:pt>
    <dgm:pt modelId="{FF409086-2D82-4244-9024-6BD9B16B31D4}" type="sibTrans" cxnId="{D730AA00-21BC-425B-BD20-744AF34ED57D}">
      <dgm:prSet/>
      <dgm:spPr/>
      <dgm:t>
        <a:bodyPr/>
        <a:lstStyle/>
        <a:p>
          <a:endParaRPr lang="en-US"/>
        </a:p>
      </dgm:t>
    </dgm:pt>
    <dgm:pt modelId="{0257831D-BBFC-4AB9-98EC-6E40115B2B80}">
      <dgm:prSet custT="1"/>
      <dgm:spPr/>
      <dgm:t>
        <a:bodyPr/>
        <a:lstStyle/>
        <a:p>
          <a:r>
            <a:rPr lang="en-US" altLang="ja-JP" sz="1100" b="1" dirty="0">
              <a:effectLst>
                <a:outerShdw blurRad="38100" dist="38100" dir="2700000" algn="tl">
                  <a:srgbClr val="000000">
                    <a:alpha val="43137"/>
                  </a:srgbClr>
                </a:outerShdw>
              </a:effectLst>
            </a:rPr>
            <a:t>Lubrication Systems</a:t>
          </a:r>
        </a:p>
      </dgm:t>
    </dgm:pt>
    <dgm:pt modelId="{BE5D586D-388D-495D-8CEF-DF8FEF354ED0}" type="parTrans" cxnId="{F859E3E7-E58E-40B2-B8F6-D5882E5AFC90}">
      <dgm:prSet/>
      <dgm:spPr/>
      <dgm:t>
        <a:bodyPr/>
        <a:lstStyle/>
        <a:p>
          <a:endParaRPr lang="en-US"/>
        </a:p>
      </dgm:t>
    </dgm:pt>
    <dgm:pt modelId="{83809EAD-5504-4DC1-BF6F-2C9C5467A6A0}" type="sibTrans" cxnId="{F859E3E7-E58E-40B2-B8F6-D5882E5AFC90}">
      <dgm:prSet/>
      <dgm:spPr/>
      <dgm:t>
        <a:bodyPr/>
        <a:lstStyle/>
        <a:p>
          <a:endParaRPr lang="en-US"/>
        </a:p>
      </dgm:t>
    </dgm:pt>
    <dgm:pt modelId="{4F0C0189-53EE-47B0-86FB-14FCB1AC3D70}">
      <dgm:prSet custT="1"/>
      <dgm:spPr/>
      <dgm:t>
        <a:bodyPr/>
        <a:lstStyle/>
        <a:p>
          <a:r>
            <a:rPr lang="en-US" altLang="ja-JP" sz="1100" b="1" dirty="0">
              <a:effectLst>
                <a:outerShdw blurRad="38100" dist="38100" dir="2700000" algn="tl">
                  <a:srgbClr val="000000">
                    <a:alpha val="43137"/>
                  </a:srgbClr>
                </a:outerShdw>
              </a:effectLst>
            </a:rPr>
            <a:t>Safety Systems</a:t>
          </a:r>
        </a:p>
      </dgm:t>
    </dgm:pt>
    <dgm:pt modelId="{6A00788C-DEB6-45F5-9809-879E45EBC3AB}" type="parTrans" cxnId="{BD038266-B9F1-4717-BE32-82D4C5B9EAC9}">
      <dgm:prSet/>
      <dgm:spPr/>
      <dgm:t>
        <a:bodyPr/>
        <a:lstStyle/>
        <a:p>
          <a:endParaRPr lang="en-US"/>
        </a:p>
      </dgm:t>
    </dgm:pt>
    <dgm:pt modelId="{18B331A8-6FA9-4112-B36B-ACC14841F659}" type="sibTrans" cxnId="{BD038266-B9F1-4717-BE32-82D4C5B9EAC9}">
      <dgm:prSet/>
      <dgm:spPr/>
      <dgm:t>
        <a:bodyPr/>
        <a:lstStyle/>
        <a:p>
          <a:endParaRPr lang="en-US"/>
        </a:p>
      </dgm:t>
    </dgm:pt>
    <dgm:pt modelId="{6E739E00-5E4A-4EB0-9D30-DCE5EA2AE57C}">
      <dgm:prSet custT="1"/>
      <dgm:spPr/>
      <dgm:t>
        <a:bodyPr/>
        <a:lstStyle/>
        <a:p>
          <a:r>
            <a:rPr lang="en-US" altLang="ja-JP" sz="1100" b="1" dirty="0">
              <a:effectLst>
                <a:outerShdw blurRad="38100" dist="38100" dir="2700000" algn="tl">
                  <a:srgbClr val="000000">
                    <a:alpha val="43137"/>
                  </a:srgbClr>
                </a:outerShdw>
              </a:effectLst>
            </a:rPr>
            <a:t>Security Gates</a:t>
          </a:r>
        </a:p>
      </dgm:t>
    </dgm:pt>
    <dgm:pt modelId="{9D6D6FD5-9586-4877-A360-A744A0C95010}" type="parTrans" cxnId="{D4592FAA-33C4-4470-97FD-2A1E2C1EC34F}">
      <dgm:prSet/>
      <dgm:spPr/>
      <dgm:t>
        <a:bodyPr/>
        <a:lstStyle/>
        <a:p>
          <a:endParaRPr lang="en-US"/>
        </a:p>
      </dgm:t>
    </dgm:pt>
    <dgm:pt modelId="{4BC45215-B04D-4522-A45E-68031193E775}" type="sibTrans" cxnId="{D4592FAA-33C4-4470-97FD-2A1E2C1EC34F}">
      <dgm:prSet/>
      <dgm:spPr/>
      <dgm:t>
        <a:bodyPr/>
        <a:lstStyle/>
        <a:p>
          <a:endParaRPr lang="en-US"/>
        </a:p>
      </dgm:t>
    </dgm:pt>
    <dgm:pt modelId="{9A0FA915-E42D-4599-9E8D-5C5481CB2135}">
      <dgm:prSet custT="1"/>
      <dgm:spPr/>
      <dgm:t>
        <a:bodyPr/>
        <a:lstStyle/>
        <a:p>
          <a:r>
            <a:rPr lang="en-US" altLang="ja-JP" sz="1100" b="1" dirty="0">
              <a:effectLst>
                <a:outerShdw blurRad="38100" dist="38100" dir="2700000" algn="tl">
                  <a:srgbClr val="000000">
                    <a:alpha val="43137"/>
                  </a:srgbClr>
                </a:outerShdw>
              </a:effectLst>
            </a:rPr>
            <a:t>Loss of Security System Power Can Allow Intrusion Into High Security Areas </a:t>
          </a:r>
        </a:p>
      </dgm:t>
    </dgm:pt>
    <dgm:pt modelId="{643B3D48-AF7D-4C71-8F53-08DF9D38E8E3}" type="parTrans" cxnId="{576C740A-6373-4434-9FFE-0B979E18E79B}">
      <dgm:prSet/>
      <dgm:spPr/>
      <dgm:t>
        <a:bodyPr/>
        <a:lstStyle/>
        <a:p>
          <a:endParaRPr lang="en-US"/>
        </a:p>
      </dgm:t>
    </dgm:pt>
    <dgm:pt modelId="{3CACEB4C-0642-4B14-8EBE-2DE3F7DC7EF1}" type="sibTrans" cxnId="{576C740A-6373-4434-9FFE-0B979E18E79B}">
      <dgm:prSet/>
      <dgm:spPr/>
      <dgm:t>
        <a:bodyPr/>
        <a:lstStyle/>
        <a:p>
          <a:endParaRPr lang="en-US"/>
        </a:p>
      </dgm:t>
    </dgm:pt>
    <dgm:pt modelId="{D6453CBD-0303-4258-9FB1-3A98B5D5C148}">
      <dgm:prSet custT="1"/>
      <dgm:spPr/>
      <dgm:t>
        <a:bodyPr/>
        <a:lstStyle/>
        <a:p>
          <a:r>
            <a:rPr lang="en-US" altLang="ja-JP" sz="1100" b="1" dirty="0">
              <a:effectLst>
                <a:outerShdw blurRad="38100" dist="38100" dir="2700000" algn="tl">
                  <a:srgbClr val="000000">
                    <a:alpha val="43137"/>
                  </a:srgbClr>
                </a:outerShdw>
              </a:effectLst>
            </a:rPr>
            <a:t>Loss of Power to Equipment’s Personnel Safety Features Can Create Hazzard to Workers</a:t>
          </a:r>
        </a:p>
      </dgm:t>
    </dgm:pt>
    <dgm:pt modelId="{CC84E717-4819-4BA0-B32B-C853BE907932}" type="parTrans" cxnId="{710ABF78-7961-4D48-87D1-46D7AA2FDF89}">
      <dgm:prSet/>
      <dgm:spPr/>
      <dgm:t>
        <a:bodyPr/>
        <a:lstStyle/>
        <a:p>
          <a:endParaRPr lang="en-US"/>
        </a:p>
      </dgm:t>
    </dgm:pt>
    <dgm:pt modelId="{7F2CC9DA-2816-47DB-B403-9E5273D5EFFB}" type="sibTrans" cxnId="{710ABF78-7961-4D48-87D1-46D7AA2FDF89}">
      <dgm:prSet/>
      <dgm:spPr/>
      <dgm:t>
        <a:bodyPr/>
        <a:lstStyle/>
        <a:p>
          <a:endParaRPr lang="en-US"/>
        </a:p>
      </dgm:t>
    </dgm:pt>
    <dgm:pt modelId="{93FA4B32-A042-4E9A-9168-6801885719CA}">
      <dgm:prSet custT="1"/>
      <dgm:spPr/>
      <dgm:t>
        <a:bodyPr/>
        <a:lstStyle/>
        <a:p>
          <a:pPr>
            <a:buFontTx/>
            <a:buChar char="*"/>
          </a:pPr>
          <a:r>
            <a:rPr lang="en-US" altLang="ja-JP" sz="1100" b="0" dirty="0">
              <a:effectLst>
                <a:outerShdw blurRad="38100" dist="38100" dir="2700000" algn="tl">
                  <a:srgbClr val="000000">
                    <a:alpha val="43137"/>
                  </a:srgbClr>
                </a:outerShdw>
              </a:effectLst>
            </a:rPr>
            <a:t>Hoists &amp; Cranes Can Drop Load</a:t>
          </a:r>
        </a:p>
      </dgm:t>
    </dgm:pt>
    <dgm:pt modelId="{7354AD90-9EC6-4510-B3B9-3D8673D02C05}" type="parTrans" cxnId="{D0B9BF2A-51AE-4018-8333-CFB60F2F81C1}">
      <dgm:prSet/>
      <dgm:spPr/>
      <dgm:t>
        <a:bodyPr/>
        <a:lstStyle/>
        <a:p>
          <a:endParaRPr lang="en-US"/>
        </a:p>
      </dgm:t>
    </dgm:pt>
    <dgm:pt modelId="{53F64B74-800B-485D-AD20-3780E8DBCFB5}" type="sibTrans" cxnId="{D0B9BF2A-51AE-4018-8333-CFB60F2F81C1}">
      <dgm:prSet/>
      <dgm:spPr/>
      <dgm:t>
        <a:bodyPr/>
        <a:lstStyle/>
        <a:p>
          <a:endParaRPr lang="en-US"/>
        </a:p>
      </dgm:t>
    </dgm:pt>
    <dgm:pt modelId="{6EF7265A-5B66-424F-8E6A-FA537C821E08}">
      <dgm:prSet custT="1"/>
      <dgm:spPr/>
      <dgm:t>
        <a:bodyPr/>
        <a:lstStyle/>
        <a:p>
          <a:pPr>
            <a:buFontTx/>
            <a:buChar char="*"/>
          </a:pPr>
          <a:r>
            <a:rPr lang="en-US" altLang="ja-JP" sz="1100" b="0" dirty="0">
              <a:effectLst>
                <a:outerShdw blurRad="38100" dist="38100" dir="2700000" algn="tl">
                  <a:srgbClr val="000000">
                    <a:alpha val="43137"/>
                  </a:srgbClr>
                </a:outerShdw>
              </a:effectLst>
            </a:rPr>
            <a:t>Power to Security Access Areas is Cut During Breach Attempts</a:t>
          </a:r>
        </a:p>
      </dgm:t>
    </dgm:pt>
    <dgm:pt modelId="{3127A9D9-723B-4D11-98EE-B4C8BC0C1693}" type="parTrans" cxnId="{EEE8948B-A656-43BA-9F92-6564D5321ED3}">
      <dgm:prSet/>
      <dgm:spPr/>
      <dgm:t>
        <a:bodyPr/>
        <a:lstStyle/>
        <a:p>
          <a:endParaRPr lang="en-US"/>
        </a:p>
      </dgm:t>
    </dgm:pt>
    <dgm:pt modelId="{C2F0510D-1EB4-4292-BC7A-84F121B1CBCD}" type="sibTrans" cxnId="{EEE8948B-A656-43BA-9F92-6564D5321ED3}">
      <dgm:prSet/>
      <dgm:spPr/>
      <dgm:t>
        <a:bodyPr/>
        <a:lstStyle/>
        <a:p>
          <a:endParaRPr lang="en-US"/>
        </a:p>
      </dgm:t>
    </dgm:pt>
    <dgm:pt modelId="{957B6354-1130-4ACF-8711-55D9C5DA3315}">
      <dgm:prSet custT="1"/>
      <dgm:spPr/>
      <dgm:t>
        <a:bodyPr/>
        <a:lstStyle/>
        <a:p>
          <a:pPr>
            <a:buFontTx/>
            <a:buChar char="*"/>
          </a:pPr>
          <a:r>
            <a:rPr lang="en-US" altLang="ja-JP" sz="1100" b="0" dirty="0">
              <a:effectLst>
                <a:outerShdw blurRad="38100" dist="38100" dir="2700000" algn="tl">
                  <a:srgbClr val="000000">
                    <a:alpha val="43137"/>
                  </a:srgbClr>
                </a:outerShdw>
              </a:effectLst>
            </a:rPr>
            <a:t>Robotics Multi Axis Systems Lose Reference Causing Damage to Mechanical Components or Surrounding Equipment</a:t>
          </a:r>
        </a:p>
      </dgm:t>
    </dgm:pt>
    <dgm:pt modelId="{D540D267-1573-46B2-8B7A-0FC51CA1BA05}" type="parTrans" cxnId="{73D454C4-9830-4F7C-8E8C-A5DADDA405CC}">
      <dgm:prSet/>
      <dgm:spPr/>
      <dgm:t>
        <a:bodyPr/>
        <a:lstStyle/>
        <a:p>
          <a:endParaRPr lang="en-US"/>
        </a:p>
      </dgm:t>
    </dgm:pt>
    <dgm:pt modelId="{66750CEE-F9A3-421F-9D27-6A198E135FB1}" type="sibTrans" cxnId="{73D454C4-9830-4F7C-8E8C-A5DADDA405CC}">
      <dgm:prSet/>
      <dgm:spPr/>
      <dgm:t>
        <a:bodyPr/>
        <a:lstStyle/>
        <a:p>
          <a:endParaRPr lang="en-US"/>
        </a:p>
      </dgm:t>
    </dgm:pt>
    <dgm:pt modelId="{A9D4E672-D20A-4B98-8717-EA485F3D7CEC}">
      <dgm:prSet custT="1"/>
      <dgm:spPr/>
      <dgm:t>
        <a:bodyPr/>
        <a:lstStyle/>
        <a:p>
          <a:pPr>
            <a:buFontTx/>
            <a:buChar char="*"/>
          </a:pPr>
          <a:r>
            <a:rPr lang="en-US" altLang="ja-JP" sz="1100" b="0" dirty="0">
              <a:effectLst>
                <a:outerShdw blurRad="38100" dist="38100" dir="2700000" algn="tl">
                  <a:srgbClr val="000000">
                    <a:alpha val="43137"/>
                  </a:srgbClr>
                </a:outerShdw>
              </a:effectLst>
            </a:rPr>
            <a:t>High Speed Turbines Can Burn up Without Constant Lubrication</a:t>
          </a:r>
        </a:p>
      </dgm:t>
    </dgm:pt>
    <dgm:pt modelId="{6F0DDEB9-0BDB-4C47-8AF4-CF771574157E}" type="parTrans" cxnId="{FF9CF39B-4808-4C13-8598-11C456D8D764}">
      <dgm:prSet/>
      <dgm:spPr/>
      <dgm:t>
        <a:bodyPr/>
        <a:lstStyle/>
        <a:p>
          <a:endParaRPr lang="en-US"/>
        </a:p>
      </dgm:t>
    </dgm:pt>
    <dgm:pt modelId="{B9CF37CD-EEDB-414C-8750-B96D1D164272}" type="sibTrans" cxnId="{FF9CF39B-4808-4C13-8598-11C456D8D764}">
      <dgm:prSet/>
      <dgm:spPr/>
      <dgm:t>
        <a:bodyPr/>
        <a:lstStyle/>
        <a:p>
          <a:endParaRPr lang="en-US"/>
        </a:p>
      </dgm:t>
    </dgm:pt>
    <dgm:pt modelId="{01EB0C7A-44C2-49AE-9A16-19EB3DC756F9}">
      <dgm:prSet custT="1"/>
      <dgm:spPr/>
      <dgm:t>
        <a:bodyPr/>
        <a:lstStyle/>
        <a:p>
          <a:pPr>
            <a:buFontTx/>
            <a:buChar char="*"/>
          </a:pPr>
          <a:r>
            <a:rPr lang="en-US" altLang="ja-JP" sz="1100" b="0" dirty="0">
              <a:effectLst>
                <a:outerShdw blurRad="38100" dist="38100" dir="2700000" algn="tl">
                  <a:srgbClr val="000000">
                    <a:alpha val="43137"/>
                  </a:srgbClr>
                </a:outerShdw>
              </a:effectLst>
            </a:rPr>
            <a:t>Cleans Rooms Must Remain Free of Environmental Particulates or Expensive Semiconductor Wafers are Discarded</a:t>
          </a:r>
        </a:p>
      </dgm:t>
    </dgm:pt>
    <dgm:pt modelId="{872C2567-16BB-4D45-9685-4787606B0D96}" type="parTrans" cxnId="{68A473DC-8058-41DE-B4D2-D0AB76356613}">
      <dgm:prSet/>
      <dgm:spPr/>
      <dgm:t>
        <a:bodyPr/>
        <a:lstStyle/>
        <a:p>
          <a:endParaRPr lang="en-US"/>
        </a:p>
      </dgm:t>
    </dgm:pt>
    <dgm:pt modelId="{E5202A73-9917-4E56-B0A5-5151133C099A}" type="sibTrans" cxnId="{68A473DC-8058-41DE-B4D2-D0AB76356613}">
      <dgm:prSet/>
      <dgm:spPr/>
      <dgm:t>
        <a:bodyPr/>
        <a:lstStyle/>
        <a:p>
          <a:endParaRPr lang="en-US"/>
        </a:p>
      </dgm:t>
    </dgm:pt>
    <dgm:pt modelId="{EB7B812A-F445-4017-9D8B-F67A3F4BCCE2}">
      <dgm:prSet custT="1"/>
      <dgm:spPr/>
      <dgm:t>
        <a:bodyPr/>
        <a:lstStyle/>
        <a:p>
          <a:pPr>
            <a:buFontTx/>
            <a:buChar char="*"/>
          </a:pPr>
          <a:r>
            <a:rPr lang="en-US" altLang="ja-JP" sz="1100" b="0" dirty="0">
              <a:effectLst>
                <a:outerShdw blurRad="38100" dist="38100" dir="2700000" algn="tl">
                  <a:srgbClr val="000000">
                    <a:alpha val="43137"/>
                  </a:srgbClr>
                </a:outerShdw>
              </a:effectLst>
            </a:rPr>
            <a:t>Machine Tools for Wafer Etching Must maintain Constant Chill Water Cooling Due to High Speed Operation</a:t>
          </a:r>
        </a:p>
      </dgm:t>
    </dgm:pt>
    <dgm:pt modelId="{D445A5FF-E73B-48EB-ACF0-D6A83B72B5AF}" type="parTrans" cxnId="{CC4625B7-D88D-4FB9-8B40-18828BCFD1A4}">
      <dgm:prSet/>
      <dgm:spPr/>
      <dgm:t>
        <a:bodyPr/>
        <a:lstStyle/>
        <a:p>
          <a:endParaRPr lang="en-US"/>
        </a:p>
      </dgm:t>
    </dgm:pt>
    <dgm:pt modelId="{53B296B6-A6D3-41BB-B60E-A4AECA341E26}" type="sibTrans" cxnId="{CC4625B7-D88D-4FB9-8B40-18828BCFD1A4}">
      <dgm:prSet/>
      <dgm:spPr/>
      <dgm:t>
        <a:bodyPr/>
        <a:lstStyle/>
        <a:p>
          <a:endParaRPr lang="en-US"/>
        </a:p>
      </dgm:t>
    </dgm:pt>
    <dgm:pt modelId="{8DD29CCF-31B2-4BEE-A12E-EB3A84E5C3F7}">
      <dgm:prSet custT="1"/>
      <dgm:spPr/>
      <dgm:t>
        <a:bodyPr/>
        <a:lstStyle/>
        <a:p>
          <a:r>
            <a:rPr lang="en-US" altLang="ja-JP" sz="1100" b="1" dirty="0">
              <a:effectLst>
                <a:outerShdw blurRad="38100" dist="38100" dir="2700000" algn="tl">
                  <a:srgbClr val="000000">
                    <a:alpha val="43137"/>
                  </a:srgbClr>
                </a:outerShdw>
              </a:effectLst>
            </a:rPr>
            <a:t>Any Slight Deviation in Motor Speed or Torque Can Create Scrap Product and Expensive Production Loses or Cleanup </a:t>
          </a:r>
        </a:p>
      </dgm:t>
    </dgm:pt>
    <dgm:pt modelId="{E2BA4054-A92D-4D10-9EE6-A622B1B47DD2}" type="parTrans" cxnId="{0F2A8354-9DFB-4DA7-87B7-0D019F3065C4}">
      <dgm:prSet/>
      <dgm:spPr/>
      <dgm:t>
        <a:bodyPr/>
        <a:lstStyle/>
        <a:p>
          <a:endParaRPr lang="en-US"/>
        </a:p>
      </dgm:t>
    </dgm:pt>
    <dgm:pt modelId="{B4DCDE62-6C6B-48E7-AEC9-DBF076E7D528}" type="sibTrans" cxnId="{0F2A8354-9DFB-4DA7-87B7-0D019F3065C4}">
      <dgm:prSet/>
      <dgm:spPr/>
      <dgm:t>
        <a:bodyPr/>
        <a:lstStyle/>
        <a:p>
          <a:endParaRPr lang="en-US"/>
        </a:p>
      </dgm:t>
    </dgm:pt>
    <dgm:pt modelId="{6ACF7DC1-DB19-4DF6-9612-E44AC837C411}">
      <dgm:prSet custT="1"/>
      <dgm:spPr/>
      <dgm:t>
        <a:bodyPr/>
        <a:lstStyle/>
        <a:p>
          <a:r>
            <a:rPr lang="en-US" altLang="ja-JP" sz="1100" b="0" dirty="0">
              <a:effectLst>
                <a:outerShdw blurRad="38100" dist="38100" dir="2700000" algn="tl">
                  <a:srgbClr val="000000">
                    <a:alpha val="43137"/>
                  </a:srgbClr>
                </a:outerShdw>
              </a:effectLst>
            </a:rPr>
            <a:t>Critical Data Can Be Lost if Environmental Systems Are Lost and Data Servers Overheat</a:t>
          </a:r>
        </a:p>
      </dgm:t>
    </dgm:pt>
    <dgm:pt modelId="{0D2B0441-49E1-4968-9FB9-1266E915AA0E}" type="parTrans" cxnId="{E1CFCA0C-8A0A-4A2B-B798-BA83347E4A34}">
      <dgm:prSet/>
      <dgm:spPr/>
      <dgm:t>
        <a:bodyPr/>
        <a:lstStyle/>
        <a:p>
          <a:endParaRPr lang="en-US"/>
        </a:p>
      </dgm:t>
    </dgm:pt>
    <dgm:pt modelId="{4D0C6C2A-52BD-49C6-94A2-1999255B1D71}" type="sibTrans" cxnId="{E1CFCA0C-8A0A-4A2B-B798-BA83347E4A34}">
      <dgm:prSet/>
      <dgm:spPr/>
      <dgm:t>
        <a:bodyPr/>
        <a:lstStyle/>
        <a:p>
          <a:endParaRPr lang="en-US"/>
        </a:p>
      </dgm:t>
    </dgm:pt>
    <dgm:pt modelId="{2BF4880D-5085-441F-8AF2-842DAE578FC4}">
      <dgm:prSet custT="1"/>
      <dgm:spPr/>
      <dgm:t>
        <a:bodyPr/>
        <a:lstStyle/>
        <a:p>
          <a:pPr>
            <a:buFontTx/>
            <a:buChar char="*"/>
          </a:pPr>
          <a:r>
            <a:rPr lang="en-US" altLang="ja-JP" sz="1100" b="1" dirty="0">
              <a:effectLst>
                <a:outerShdw blurRad="38100" dist="38100" dir="2700000" algn="tl">
                  <a:srgbClr val="000000">
                    <a:alpha val="43137"/>
                  </a:srgbClr>
                </a:outerShdw>
              </a:effectLst>
            </a:rPr>
            <a:t>Chemical and Toxic Exhaust Ventilation</a:t>
          </a:r>
        </a:p>
      </dgm:t>
    </dgm:pt>
    <dgm:pt modelId="{ECCCC44A-C414-4DCB-934B-735BDAC83E54}" type="parTrans" cxnId="{49D77326-9CE9-4DCB-A24E-F51C5E90012C}">
      <dgm:prSet/>
      <dgm:spPr/>
      <dgm:t>
        <a:bodyPr/>
        <a:lstStyle/>
        <a:p>
          <a:endParaRPr lang="en-US"/>
        </a:p>
      </dgm:t>
    </dgm:pt>
    <dgm:pt modelId="{DAE8FD6A-AE76-437E-8459-B5E7A88989BB}" type="sibTrans" cxnId="{49D77326-9CE9-4DCB-A24E-F51C5E90012C}">
      <dgm:prSet/>
      <dgm:spPr/>
      <dgm:t>
        <a:bodyPr/>
        <a:lstStyle/>
        <a:p>
          <a:endParaRPr lang="en-US"/>
        </a:p>
      </dgm:t>
    </dgm:pt>
    <dgm:pt modelId="{EDDB1ABD-66D5-4B56-BC95-E978C0FF0502}">
      <dgm:prSet custT="1"/>
      <dgm:spPr/>
      <dgm:t>
        <a:bodyPr/>
        <a:lstStyle/>
        <a:p>
          <a:pPr>
            <a:buFontTx/>
            <a:buChar char="*"/>
          </a:pPr>
          <a:r>
            <a:rPr lang="en-US" altLang="ja-JP" sz="1100" b="0" dirty="0">
              <a:effectLst>
                <a:outerShdw blurRad="38100" dist="38100" dir="2700000" algn="tl">
                  <a:srgbClr val="000000">
                    <a:alpha val="43137"/>
                  </a:srgbClr>
                </a:outerShdw>
              </a:effectLst>
            </a:rPr>
            <a:t>Loss of Ventilation and Exhaust Fans can Create Personnel Hazzard from Toxic Gases  </a:t>
          </a:r>
        </a:p>
      </dgm:t>
    </dgm:pt>
    <dgm:pt modelId="{DBA1C16B-AE97-4ABB-9FB0-A59602664682}" type="parTrans" cxnId="{63EC0650-9730-4F45-A705-3F4395B151B4}">
      <dgm:prSet/>
      <dgm:spPr/>
      <dgm:t>
        <a:bodyPr/>
        <a:lstStyle/>
        <a:p>
          <a:endParaRPr lang="en-US"/>
        </a:p>
      </dgm:t>
    </dgm:pt>
    <dgm:pt modelId="{8B77A7C6-9352-4C1D-B09B-1402C1BCCC9C}" type="sibTrans" cxnId="{63EC0650-9730-4F45-A705-3F4395B151B4}">
      <dgm:prSet/>
      <dgm:spPr/>
      <dgm:t>
        <a:bodyPr/>
        <a:lstStyle/>
        <a:p>
          <a:endParaRPr lang="en-US"/>
        </a:p>
      </dgm:t>
    </dgm:pt>
    <dgm:pt modelId="{30ED3802-91AF-4384-8DEB-7F12D963D9A6}">
      <dgm:prSet custT="1"/>
      <dgm:spPr/>
      <dgm:t>
        <a:bodyPr/>
        <a:lstStyle/>
        <a:p>
          <a:r>
            <a:rPr lang="en-US" altLang="ja-JP" sz="1100" b="1" dirty="0">
              <a:effectLst>
                <a:outerShdw blurRad="38100" dist="38100" dir="2700000" algn="tl">
                  <a:srgbClr val="000000">
                    <a:alpha val="43137"/>
                  </a:srgbClr>
                </a:outerShdw>
              </a:effectLst>
            </a:rPr>
            <a:t>Perishable Products can Be Lost During AC Line Loss that Can Trip Refrigeration Compressor VFDs/Motors </a:t>
          </a:r>
        </a:p>
      </dgm:t>
    </dgm:pt>
    <dgm:pt modelId="{5C22128B-DA9C-4279-92B4-C97229FAB8AF}" type="parTrans" cxnId="{B01D4F2F-2139-44A1-A18E-911D7F9EA979}">
      <dgm:prSet/>
      <dgm:spPr/>
      <dgm:t>
        <a:bodyPr/>
        <a:lstStyle/>
        <a:p>
          <a:endParaRPr lang="en-US"/>
        </a:p>
      </dgm:t>
    </dgm:pt>
    <dgm:pt modelId="{39E121C3-E5FA-41AB-B2C9-F89957756373}" type="sibTrans" cxnId="{B01D4F2F-2139-44A1-A18E-911D7F9EA979}">
      <dgm:prSet/>
      <dgm:spPr/>
      <dgm:t>
        <a:bodyPr/>
        <a:lstStyle/>
        <a:p>
          <a:endParaRPr lang="en-US"/>
        </a:p>
      </dgm:t>
    </dgm:pt>
    <dgm:pt modelId="{DDBB86AA-43C6-44C6-963F-07EFE0642C8D}" type="pres">
      <dgm:prSet presAssocID="{3E343489-BBB8-4626-BFEC-76A01FF7391B}" presName="linear" presStyleCnt="0">
        <dgm:presLayoutVars>
          <dgm:dir/>
          <dgm:animLvl val="lvl"/>
          <dgm:resizeHandles val="exact"/>
        </dgm:presLayoutVars>
      </dgm:prSet>
      <dgm:spPr/>
    </dgm:pt>
    <dgm:pt modelId="{C38C7600-D294-4014-AE99-F9A2DFB83525}" type="pres">
      <dgm:prSet presAssocID="{EDB3C25E-5144-4943-8EA5-926628566472}" presName="parentLin" presStyleCnt="0"/>
      <dgm:spPr/>
    </dgm:pt>
    <dgm:pt modelId="{B38F80DB-027B-4D79-BB1E-54F30382DC5D}" type="pres">
      <dgm:prSet presAssocID="{EDB3C25E-5144-4943-8EA5-926628566472}" presName="parentLeftMargin" presStyleLbl="node1" presStyleIdx="0" presStyleCnt="2"/>
      <dgm:spPr/>
    </dgm:pt>
    <dgm:pt modelId="{D2DF6A5C-A510-4FA4-83D6-B63E98D0F35A}" type="pres">
      <dgm:prSet presAssocID="{EDB3C25E-5144-4943-8EA5-926628566472}" presName="parentText" presStyleLbl="node1" presStyleIdx="0" presStyleCnt="2" custScaleX="58338" custLinFactX="27250" custLinFactNeighborX="100000" custLinFactNeighborY="-1317">
        <dgm:presLayoutVars>
          <dgm:chMax val="0"/>
          <dgm:bulletEnabled val="1"/>
        </dgm:presLayoutVars>
      </dgm:prSet>
      <dgm:spPr/>
    </dgm:pt>
    <dgm:pt modelId="{F67C8ADE-5D1A-469A-95CE-8A3E02FFD4C9}" type="pres">
      <dgm:prSet presAssocID="{EDB3C25E-5144-4943-8EA5-926628566472}" presName="negativeSpace" presStyleCnt="0"/>
      <dgm:spPr/>
    </dgm:pt>
    <dgm:pt modelId="{6FE1F7D0-5F57-45AB-B593-BD872D6C8615}" type="pres">
      <dgm:prSet presAssocID="{EDB3C25E-5144-4943-8EA5-926628566472}" presName="childText" presStyleLbl="conFgAcc1" presStyleIdx="0" presStyleCnt="2" custScaleY="98596">
        <dgm:presLayoutVars>
          <dgm:bulletEnabled val="1"/>
        </dgm:presLayoutVars>
      </dgm:prSet>
      <dgm:spPr/>
    </dgm:pt>
    <dgm:pt modelId="{4FB359AB-4661-4B3C-A169-170B8EACC7A6}" type="pres">
      <dgm:prSet presAssocID="{DCAA5A1F-56D0-4930-93C2-D3B62A818420}" presName="spaceBetweenRectangles" presStyleCnt="0"/>
      <dgm:spPr/>
    </dgm:pt>
    <dgm:pt modelId="{9F0503E8-7AEC-40E6-B8F6-842CCE18D9A5}" type="pres">
      <dgm:prSet presAssocID="{A894E19A-EF91-4701-8CE4-55EDBEA5B65F}" presName="parentLin" presStyleCnt="0"/>
      <dgm:spPr/>
    </dgm:pt>
    <dgm:pt modelId="{EEDBD282-51A2-4E7F-8424-447C6CA87A2B}" type="pres">
      <dgm:prSet presAssocID="{A894E19A-EF91-4701-8CE4-55EDBEA5B65F}" presName="parentLeftMargin" presStyleLbl="node1" presStyleIdx="0" presStyleCnt="2"/>
      <dgm:spPr/>
    </dgm:pt>
    <dgm:pt modelId="{F43F564C-7B26-47CE-9233-71E24EA7F1DE}" type="pres">
      <dgm:prSet presAssocID="{A894E19A-EF91-4701-8CE4-55EDBEA5B65F}" presName="parentText" presStyleLbl="node1" presStyleIdx="1" presStyleCnt="2" custScaleX="59030" custLinFactX="27181" custLinFactNeighborX="100000" custLinFactNeighborY="10085">
        <dgm:presLayoutVars>
          <dgm:chMax val="0"/>
          <dgm:bulletEnabled val="1"/>
        </dgm:presLayoutVars>
      </dgm:prSet>
      <dgm:spPr/>
    </dgm:pt>
    <dgm:pt modelId="{FCA863C9-BB65-4FAA-93D9-94DF15ED603F}" type="pres">
      <dgm:prSet presAssocID="{A894E19A-EF91-4701-8CE4-55EDBEA5B65F}" presName="negativeSpace" presStyleCnt="0"/>
      <dgm:spPr/>
    </dgm:pt>
    <dgm:pt modelId="{07D02675-7B0B-4B39-A4B3-F4F168705769}" type="pres">
      <dgm:prSet presAssocID="{A894E19A-EF91-4701-8CE4-55EDBEA5B65F}" presName="childText" presStyleLbl="conFgAcc1" presStyleIdx="1" presStyleCnt="2">
        <dgm:presLayoutVars>
          <dgm:bulletEnabled val="1"/>
        </dgm:presLayoutVars>
      </dgm:prSet>
      <dgm:spPr/>
    </dgm:pt>
  </dgm:ptLst>
  <dgm:cxnLst>
    <dgm:cxn modelId="{D730AA00-21BC-425B-BD20-744AF34ED57D}" srcId="{A894E19A-EF91-4701-8CE4-55EDBEA5B65F}" destId="{8A69DBDD-6403-4944-BE18-0676E25B37FC}" srcOrd="1" destOrd="0" parTransId="{0F900E98-FD60-42A3-8227-70568EBE742A}" sibTransId="{FF409086-2D82-4244-9024-6BD9B16B31D4}"/>
    <dgm:cxn modelId="{576C740A-6373-4434-9FFE-0B979E18E79B}" srcId="{EDB3C25E-5144-4943-8EA5-926628566472}" destId="{9A0FA915-E42D-4599-9E8D-5C5481CB2135}" srcOrd="2" destOrd="0" parTransId="{643B3D48-AF7D-4C71-8F53-08DF9D38E8E3}" sibTransId="{3CACEB4C-0642-4B14-8EBE-2DE3F7DC7EF1}"/>
    <dgm:cxn modelId="{E1CFCA0C-8A0A-4A2B-B798-BA83347E4A34}" srcId="{EE0A5E67-B5BE-4FE5-9906-AB4F4402BAAC}" destId="{6ACF7DC1-DB19-4DF6-9612-E44AC837C411}" srcOrd="0" destOrd="0" parTransId="{0D2B0441-49E1-4968-9FB9-1266E915AA0E}" sibTransId="{4D0C6C2A-52BD-49C6-94A2-1999255B1D71}"/>
    <dgm:cxn modelId="{61B60110-56B1-482A-806C-D485A44B5927}" type="presOf" srcId="{6E739E00-5E4A-4EB0-9D30-DCE5EA2AE57C}" destId="{07D02675-7B0B-4B39-A4B3-F4F168705769}" srcOrd="0" destOrd="10" presId="urn:microsoft.com/office/officeart/2005/8/layout/list1"/>
    <dgm:cxn modelId="{BC973416-D700-4ECA-9CB5-03439214F8DB}" type="presOf" srcId="{2BF4880D-5085-441F-8AF2-842DAE578FC4}" destId="{07D02675-7B0B-4B39-A4B3-F4F168705769}" srcOrd="0" destOrd="12" presId="urn:microsoft.com/office/officeart/2005/8/layout/list1"/>
    <dgm:cxn modelId="{E6AA701C-6265-42FF-A985-754FE92C0AEC}" type="presOf" srcId="{8A69DBDD-6403-4944-BE18-0676E25B37FC}" destId="{07D02675-7B0B-4B39-A4B3-F4F168705769}" srcOrd="0" destOrd="2" presId="urn:microsoft.com/office/officeart/2005/8/layout/list1"/>
    <dgm:cxn modelId="{5D3BB323-5AE5-4748-975F-C173B677A33E}" type="presOf" srcId="{9A0FA915-E42D-4599-9E8D-5C5481CB2135}" destId="{6FE1F7D0-5F57-45AB-B593-BD872D6C8615}" srcOrd="0" destOrd="2" presId="urn:microsoft.com/office/officeart/2005/8/layout/list1"/>
    <dgm:cxn modelId="{49D77326-9CE9-4DCB-A24E-F51C5E90012C}" srcId="{A894E19A-EF91-4701-8CE4-55EDBEA5B65F}" destId="{2BF4880D-5085-441F-8AF2-842DAE578FC4}" srcOrd="5" destOrd="0" parTransId="{ECCCC44A-C414-4DCB-934B-735BDAC83E54}" sibTransId="{DAE8FD6A-AE76-437E-8459-B5E7A88989BB}"/>
    <dgm:cxn modelId="{E6B1A32A-EBF5-4DE1-85A6-AF9C8E055277}" type="presOf" srcId="{93FA4B32-A042-4E9A-9168-6801885719CA}" destId="{07D02675-7B0B-4B39-A4B3-F4F168705769}" srcOrd="0" destOrd="9" presId="urn:microsoft.com/office/officeart/2005/8/layout/list1"/>
    <dgm:cxn modelId="{D0B9BF2A-51AE-4018-8333-CFB60F2F81C1}" srcId="{4F0C0189-53EE-47B0-86FB-14FCB1AC3D70}" destId="{93FA4B32-A042-4E9A-9168-6801885719CA}" srcOrd="1" destOrd="0" parTransId="{7354AD90-9EC6-4510-B3B9-3D8673D02C05}" sibTransId="{53F64B74-800B-485D-AD20-3780E8DBCFB5}"/>
    <dgm:cxn modelId="{E671472C-AE5E-4CA9-9144-65517B25648F}" type="presOf" srcId="{EDDB1ABD-66D5-4B56-BC95-E978C0FF0502}" destId="{07D02675-7B0B-4B39-A4B3-F4F168705769}" srcOrd="0" destOrd="13" presId="urn:microsoft.com/office/officeart/2005/8/layout/list1"/>
    <dgm:cxn modelId="{B01D4F2F-2139-44A1-A18E-911D7F9EA979}" srcId="{EDB3C25E-5144-4943-8EA5-926628566472}" destId="{30ED3802-91AF-4384-8DEB-7F12D963D9A6}" srcOrd="4" destOrd="0" parTransId="{5C22128B-DA9C-4279-92B4-C97229FAB8AF}" sibTransId="{39E121C3-E5FA-41AB-B2C9-F89957756373}"/>
    <dgm:cxn modelId="{E11B3139-88E2-4989-976D-4AFD1E9CB5DA}" srcId="{EDB3C25E-5144-4943-8EA5-926628566472}" destId="{D857F899-1CC7-4F58-ACF6-F53C9BA1B02A}" srcOrd="0" destOrd="0" parTransId="{B49DA94A-B428-456B-A111-73707684F11D}" sibTransId="{599793C6-D35B-4AF6-9402-8C63C0B33A3D}"/>
    <dgm:cxn modelId="{B512133D-E936-4842-AD60-16D76FE62CA4}" type="presOf" srcId="{D6453CBD-0303-4258-9FB1-3A98B5D5C148}" destId="{6FE1F7D0-5F57-45AB-B593-BD872D6C8615}" srcOrd="0" destOrd="3" presId="urn:microsoft.com/office/officeart/2005/8/layout/list1"/>
    <dgm:cxn modelId="{2BAA4A42-651B-4699-BCD5-7755763DD92A}" type="presOf" srcId="{0257831D-BBFC-4AB9-98EC-6E40115B2B80}" destId="{07D02675-7B0B-4B39-A4B3-F4F168705769}" srcOrd="0" destOrd="5" presId="urn:microsoft.com/office/officeart/2005/8/layout/list1"/>
    <dgm:cxn modelId="{BD038266-B9F1-4717-BE32-82D4C5B9EAC9}" srcId="{A894E19A-EF91-4701-8CE4-55EDBEA5B65F}" destId="{4F0C0189-53EE-47B0-86FB-14FCB1AC3D70}" srcOrd="3" destOrd="0" parTransId="{6A00788C-DEB6-45F5-9809-879E45EBC3AB}" sibTransId="{18B331A8-6FA9-4112-B36B-ACC14841F659}"/>
    <dgm:cxn modelId="{67C0F36A-9F97-4995-977D-FFBCC7324F25}" type="presOf" srcId="{D857F899-1CC7-4F58-ACF6-F53C9BA1B02A}" destId="{6FE1F7D0-5F57-45AB-B593-BD872D6C8615}" srcOrd="0" destOrd="0" presId="urn:microsoft.com/office/officeart/2005/8/layout/list1"/>
    <dgm:cxn modelId="{87BAA24F-C197-4BE4-883B-F701F2D82C82}" type="presOf" srcId="{A894E19A-EF91-4701-8CE4-55EDBEA5B65F}" destId="{EEDBD282-51A2-4E7F-8424-447C6CA87A2B}" srcOrd="0" destOrd="0" presId="urn:microsoft.com/office/officeart/2005/8/layout/list1"/>
    <dgm:cxn modelId="{63EC0650-9730-4F45-A705-3F4395B151B4}" srcId="{2BF4880D-5085-441F-8AF2-842DAE578FC4}" destId="{EDDB1ABD-66D5-4B56-BC95-E978C0FF0502}" srcOrd="0" destOrd="0" parTransId="{DBA1C16B-AE97-4ABB-9FB0-A59602664682}" sibTransId="{8B77A7C6-9352-4C1D-B09B-1402C1BCCC9C}"/>
    <dgm:cxn modelId="{49AB0970-73E2-44B5-9BBB-DB94C3032A2D}" type="presOf" srcId="{EDB3C25E-5144-4943-8EA5-926628566472}" destId="{D2DF6A5C-A510-4FA4-83D6-B63E98D0F35A}" srcOrd="1" destOrd="0" presId="urn:microsoft.com/office/officeart/2005/8/layout/list1"/>
    <dgm:cxn modelId="{F0101671-2A31-4F57-B25B-7C11750E0AF5}" type="presOf" srcId="{4F0C0189-53EE-47B0-86FB-14FCB1AC3D70}" destId="{07D02675-7B0B-4B39-A4B3-F4F168705769}" srcOrd="0" destOrd="7" presId="urn:microsoft.com/office/officeart/2005/8/layout/list1"/>
    <dgm:cxn modelId="{0F2A8354-9DFB-4DA7-87B7-0D019F3065C4}" srcId="{EDB3C25E-5144-4943-8EA5-926628566472}" destId="{8DD29CCF-31B2-4BEE-A12E-EB3A84E5C3F7}" srcOrd="1" destOrd="0" parTransId="{E2BA4054-A92D-4D10-9EE6-A622B1B47DD2}" sibTransId="{B4DCDE62-6C6B-48E7-AEC9-DBF076E7D528}"/>
    <dgm:cxn modelId="{FD8CC757-1EA2-472A-AF1E-58288C65AF69}" srcId="{3E343489-BBB8-4626-BFEC-76A01FF7391B}" destId="{EDB3C25E-5144-4943-8EA5-926628566472}" srcOrd="0" destOrd="0" parTransId="{35A47AA9-CF62-40C7-AC04-41437CCCC574}" sibTransId="{DCAA5A1F-56D0-4930-93C2-D3B62A818420}"/>
    <dgm:cxn modelId="{710ABF78-7961-4D48-87D1-46D7AA2FDF89}" srcId="{EDB3C25E-5144-4943-8EA5-926628566472}" destId="{D6453CBD-0303-4258-9FB1-3A98B5D5C148}" srcOrd="3" destOrd="0" parTransId="{CC84E717-4819-4BA0-B32B-C853BE907932}" sibTransId="{7F2CC9DA-2816-47DB-B403-9E5273D5EFFB}"/>
    <dgm:cxn modelId="{0A21967D-4048-449C-8E30-538657B793D7}" type="presOf" srcId="{EDB3C25E-5144-4943-8EA5-926628566472}" destId="{B38F80DB-027B-4D79-BB1E-54F30382DC5D}" srcOrd="0" destOrd="0" presId="urn:microsoft.com/office/officeart/2005/8/layout/list1"/>
    <dgm:cxn modelId="{34B33E84-AFCB-4E51-8F9A-CFC9EBD03A13}" type="presOf" srcId="{30ED3802-91AF-4384-8DEB-7F12D963D9A6}" destId="{6FE1F7D0-5F57-45AB-B593-BD872D6C8615}" srcOrd="0" destOrd="4" presId="urn:microsoft.com/office/officeart/2005/8/layout/list1"/>
    <dgm:cxn modelId="{0BE11C8A-68B3-45C5-8C08-AE2CB33CAB1B}" type="presOf" srcId="{A894E19A-EF91-4701-8CE4-55EDBEA5B65F}" destId="{F43F564C-7B26-47CE-9233-71E24EA7F1DE}" srcOrd="1" destOrd="0" presId="urn:microsoft.com/office/officeart/2005/8/layout/list1"/>
    <dgm:cxn modelId="{EEE8948B-A656-43BA-9F92-6564D5321ED3}" srcId="{6E739E00-5E4A-4EB0-9D30-DCE5EA2AE57C}" destId="{6EF7265A-5B66-424F-8E6A-FA537C821E08}" srcOrd="0" destOrd="0" parTransId="{3127A9D9-723B-4D11-98EE-B4C8BC0C1693}" sibTransId="{C2F0510D-1EB4-4292-BC7A-84F121B1CBCD}"/>
    <dgm:cxn modelId="{FF9CF39B-4808-4C13-8598-11C456D8D764}" srcId="{0257831D-BBFC-4AB9-98EC-6E40115B2B80}" destId="{A9D4E672-D20A-4B98-8717-EA485F3D7CEC}" srcOrd="0" destOrd="0" parTransId="{6F0DDEB9-0BDB-4C47-8AF4-CF771574157E}" sibTransId="{B9CF37CD-EEDB-414C-8750-B96D1D164272}"/>
    <dgm:cxn modelId="{D4592FAA-33C4-4470-97FD-2A1E2C1EC34F}" srcId="{A894E19A-EF91-4701-8CE4-55EDBEA5B65F}" destId="{6E739E00-5E4A-4EB0-9D30-DCE5EA2AE57C}" srcOrd="4" destOrd="0" parTransId="{9D6D6FD5-9586-4877-A360-A744A0C95010}" sibTransId="{4BC45215-B04D-4522-A45E-68031193E775}"/>
    <dgm:cxn modelId="{181678AA-B968-43B6-AE46-BF36AC5C9CC9}" type="presOf" srcId="{01EB0C7A-44C2-49AE-9A16-19EB3DC756F9}" destId="{07D02675-7B0B-4B39-A4B3-F4F168705769}" srcOrd="0" destOrd="3" presId="urn:microsoft.com/office/officeart/2005/8/layout/list1"/>
    <dgm:cxn modelId="{CC4625B7-D88D-4FB9-8B40-18828BCFD1A4}" srcId="{8A69DBDD-6403-4944-BE18-0676E25B37FC}" destId="{EB7B812A-F445-4017-9D8B-F67A3F4BCCE2}" srcOrd="1" destOrd="0" parTransId="{D445A5FF-E73B-48EB-ACF0-D6A83B72B5AF}" sibTransId="{53B296B6-A6D3-41BB-B60E-A4AECA341E26}"/>
    <dgm:cxn modelId="{534538BB-44C4-450F-B7EB-787B36349B88}" srcId="{3E343489-BBB8-4626-BFEC-76A01FF7391B}" destId="{A894E19A-EF91-4701-8CE4-55EDBEA5B65F}" srcOrd="1" destOrd="0" parTransId="{6CD7A743-8342-4A2E-B41C-B5FFF131FCCF}" sibTransId="{A898A7AA-AECA-419E-819A-AB21C5BE3A2F}"/>
    <dgm:cxn modelId="{627168BE-53DB-4B8A-97C8-AD9C38165958}" srcId="{A894E19A-EF91-4701-8CE4-55EDBEA5B65F}" destId="{EE0A5E67-B5BE-4FE5-9906-AB4F4402BAAC}" srcOrd="0" destOrd="0" parTransId="{03F03C66-19E9-4C7C-B274-890FCDAEDE71}" sibTransId="{67383FDD-07C7-4A0A-A224-CF40110A094D}"/>
    <dgm:cxn modelId="{73D454C4-9830-4F7C-8E8C-A5DADDA405CC}" srcId="{4F0C0189-53EE-47B0-86FB-14FCB1AC3D70}" destId="{957B6354-1130-4ACF-8711-55D9C5DA3315}" srcOrd="0" destOrd="0" parTransId="{D540D267-1573-46B2-8B7A-0FC51CA1BA05}" sibTransId="{66750CEE-F9A3-421F-9D27-6A198E135FB1}"/>
    <dgm:cxn modelId="{7D7396C4-4F1D-4229-B884-69728956ABD7}" type="presOf" srcId="{EB7B812A-F445-4017-9D8B-F67A3F4BCCE2}" destId="{07D02675-7B0B-4B39-A4B3-F4F168705769}" srcOrd="0" destOrd="4" presId="urn:microsoft.com/office/officeart/2005/8/layout/list1"/>
    <dgm:cxn modelId="{E3082ACF-41A6-4D9B-B11C-58E3A1688DD3}" type="presOf" srcId="{6ACF7DC1-DB19-4DF6-9612-E44AC837C411}" destId="{07D02675-7B0B-4B39-A4B3-F4F168705769}" srcOrd="0" destOrd="1" presId="urn:microsoft.com/office/officeart/2005/8/layout/list1"/>
    <dgm:cxn modelId="{2046CDD0-3977-4D6F-BD9F-1C635E8CC18D}" type="presOf" srcId="{A9D4E672-D20A-4B98-8717-EA485F3D7CEC}" destId="{07D02675-7B0B-4B39-A4B3-F4F168705769}" srcOrd="0" destOrd="6" presId="urn:microsoft.com/office/officeart/2005/8/layout/list1"/>
    <dgm:cxn modelId="{AFC226DB-35AD-4475-891B-023CB94C4662}" type="presOf" srcId="{3E343489-BBB8-4626-BFEC-76A01FF7391B}" destId="{DDBB86AA-43C6-44C6-963F-07EFE0642C8D}" srcOrd="0" destOrd="0" presId="urn:microsoft.com/office/officeart/2005/8/layout/list1"/>
    <dgm:cxn modelId="{68A473DC-8058-41DE-B4D2-D0AB76356613}" srcId="{8A69DBDD-6403-4944-BE18-0676E25B37FC}" destId="{01EB0C7A-44C2-49AE-9A16-19EB3DC756F9}" srcOrd="0" destOrd="0" parTransId="{872C2567-16BB-4D45-9685-4787606B0D96}" sibTransId="{E5202A73-9917-4E56-B0A5-5151133C099A}"/>
    <dgm:cxn modelId="{A8575CDD-B286-4DD0-A057-6914A18C8B3F}" type="presOf" srcId="{EE0A5E67-B5BE-4FE5-9906-AB4F4402BAAC}" destId="{07D02675-7B0B-4B39-A4B3-F4F168705769}" srcOrd="0" destOrd="0" presId="urn:microsoft.com/office/officeart/2005/8/layout/list1"/>
    <dgm:cxn modelId="{49AA17E1-E444-4A88-918A-25668CDA407E}" type="presOf" srcId="{8DD29CCF-31B2-4BEE-A12E-EB3A84E5C3F7}" destId="{6FE1F7D0-5F57-45AB-B593-BD872D6C8615}" srcOrd="0" destOrd="1" presId="urn:microsoft.com/office/officeart/2005/8/layout/list1"/>
    <dgm:cxn modelId="{F859E3E7-E58E-40B2-B8F6-D5882E5AFC90}" srcId="{A894E19A-EF91-4701-8CE4-55EDBEA5B65F}" destId="{0257831D-BBFC-4AB9-98EC-6E40115B2B80}" srcOrd="2" destOrd="0" parTransId="{BE5D586D-388D-495D-8CEF-DF8FEF354ED0}" sibTransId="{83809EAD-5504-4DC1-BF6F-2C9C5467A6A0}"/>
    <dgm:cxn modelId="{3DBABAF9-AF86-4498-93C8-D82F7816BC9E}" type="presOf" srcId="{6EF7265A-5B66-424F-8E6A-FA537C821E08}" destId="{07D02675-7B0B-4B39-A4B3-F4F168705769}" srcOrd="0" destOrd="11" presId="urn:microsoft.com/office/officeart/2005/8/layout/list1"/>
    <dgm:cxn modelId="{0CADAEFD-EE9F-48B2-B5B6-7E0F94EA1E37}" type="presOf" srcId="{957B6354-1130-4ACF-8711-55D9C5DA3315}" destId="{07D02675-7B0B-4B39-A4B3-F4F168705769}" srcOrd="0" destOrd="8" presId="urn:microsoft.com/office/officeart/2005/8/layout/list1"/>
    <dgm:cxn modelId="{46E9B350-D1E9-4D92-BB75-8FB9D38625D7}" type="presParOf" srcId="{DDBB86AA-43C6-44C6-963F-07EFE0642C8D}" destId="{C38C7600-D294-4014-AE99-F9A2DFB83525}" srcOrd="0" destOrd="0" presId="urn:microsoft.com/office/officeart/2005/8/layout/list1"/>
    <dgm:cxn modelId="{6B6DA76D-2E30-4F6F-96B8-CD4EDCC9D61D}" type="presParOf" srcId="{C38C7600-D294-4014-AE99-F9A2DFB83525}" destId="{B38F80DB-027B-4D79-BB1E-54F30382DC5D}" srcOrd="0" destOrd="0" presId="urn:microsoft.com/office/officeart/2005/8/layout/list1"/>
    <dgm:cxn modelId="{BCF4197F-11E4-4BA4-B1CD-4214CD37361D}" type="presParOf" srcId="{C38C7600-D294-4014-AE99-F9A2DFB83525}" destId="{D2DF6A5C-A510-4FA4-83D6-B63E98D0F35A}" srcOrd="1" destOrd="0" presId="urn:microsoft.com/office/officeart/2005/8/layout/list1"/>
    <dgm:cxn modelId="{E3662029-3438-4CB0-BE78-54D65A93394A}" type="presParOf" srcId="{DDBB86AA-43C6-44C6-963F-07EFE0642C8D}" destId="{F67C8ADE-5D1A-469A-95CE-8A3E02FFD4C9}" srcOrd="1" destOrd="0" presId="urn:microsoft.com/office/officeart/2005/8/layout/list1"/>
    <dgm:cxn modelId="{5FE45734-09A8-4086-AFC3-8FF3F8C62EEE}" type="presParOf" srcId="{DDBB86AA-43C6-44C6-963F-07EFE0642C8D}" destId="{6FE1F7D0-5F57-45AB-B593-BD872D6C8615}" srcOrd="2" destOrd="0" presId="urn:microsoft.com/office/officeart/2005/8/layout/list1"/>
    <dgm:cxn modelId="{1536E944-2751-4317-A17A-336CE9AE9706}" type="presParOf" srcId="{DDBB86AA-43C6-44C6-963F-07EFE0642C8D}" destId="{4FB359AB-4661-4B3C-A169-170B8EACC7A6}" srcOrd="3" destOrd="0" presId="urn:microsoft.com/office/officeart/2005/8/layout/list1"/>
    <dgm:cxn modelId="{15FF3F12-F68B-4E90-9D7E-E3152BAA2C1E}" type="presParOf" srcId="{DDBB86AA-43C6-44C6-963F-07EFE0642C8D}" destId="{9F0503E8-7AEC-40E6-B8F6-842CCE18D9A5}" srcOrd="4" destOrd="0" presId="urn:microsoft.com/office/officeart/2005/8/layout/list1"/>
    <dgm:cxn modelId="{590B1CD6-2C16-4D13-AE42-B1F5FE956DDA}" type="presParOf" srcId="{9F0503E8-7AEC-40E6-B8F6-842CCE18D9A5}" destId="{EEDBD282-51A2-4E7F-8424-447C6CA87A2B}" srcOrd="0" destOrd="0" presId="urn:microsoft.com/office/officeart/2005/8/layout/list1"/>
    <dgm:cxn modelId="{8C12F8D7-3832-4AEA-9277-2A0B0FDBD030}" type="presParOf" srcId="{9F0503E8-7AEC-40E6-B8F6-842CCE18D9A5}" destId="{F43F564C-7B26-47CE-9233-71E24EA7F1DE}" srcOrd="1" destOrd="0" presId="urn:microsoft.com/office/officeart/2005/8/layout/list1"/>
    <dgm:cxn modelId="{E47A6FCB-C518-40AC-9488-F12B05931D83}" type="presParOf" srcId="{DDBB86AA-43C6-44C6-963F-07EFE0642C8D}" destId="{FCA863C9-BB65-4FAA-93D9-94DF15ED603F}" srcOrd="5" destOrd="0" presId="urn:microsoft.com/office/officeart/2005/8/layout/list1"/>
    <dgm:cxn modelId="{358D4428-DED6-4679-879E-9D2E2402EDDB}" type="presParOf" srcId="{DDBB86AA-43C6-44C6-963F-07EFE0642C8D}" destId="{07D02675-7B0B-4B39-A4B3-F4F16870576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343489-BBB8-4626-BFEC-76A01FF7391B}"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EDB3C25E-5144-4943-8EA5-926628566472}">
      <dgm:prSet custT="1"/>
      <dgm:spPr/>
      <dgm:t>
        <a:bodyPr/>
        <a:lstStyle/>
        <a:p>
          <a:pPr algn="ctr"/>
          <a:r>
            <a:rPr lang="en-US" altLang="ja-JP" sz="1600" b="1" dirty="0">
              <a:effectLst>
                <a:outerShdw blurRad="38100" dist="38100" dir="2700000" algn="tl">
                  <a:srgbClr val="000000">
                    <a:alpha val="43137"/>
                  </a:srgbClr>
                </a:outerShdw>
              </a:effectLst>
            </a:rPr>
            <a:t>Annual Losses Due To Each Event Type = Lost Revenue. </a:t>
          </a:r>
          <a:endParaRPr lang="en-US" sz="1600" dirty="0">
            <a:effectLst>
              <a:outerShdw blurRad="38100" dist="38100" dir="2700000" algn="tl">
                <a:srgbClr val="000000">
                  <a:alpha val="43137"/>
                </a:srgbClr>
              </a:outerShdw>
            </a:effectLst>
          </a:endParaRPr>
        </a:p>
      </dgm:t>
    </dgm:pt>
    <dgm:pt modelId="{35A47AA9-CF62-40C7-AC04-41437CCCC574}" type="parTrans" cxnId="{FD8CC757-1EA2-472A-AF1E-58288C65AF69}">
      <dgm:prSet/>
      <dgm:spPr/>
      <dgm:t>
        <a:bodyPr/>
        <a:lstStyle/>
        <a:p>
          <a:endParaRPr lang="en-US"/>
        </a:p>
      </dgm:t>
    </dgm:pt>
    <dgm:pt modelId="{DCAA5A1F-56D0-4930-93C2-D3B62A818420}" type="sibTrans" cxnId="{FD8CC757-1EA2-472A-AF1E-58288C65AF69}">
      <dgm:prSet/>
      <dgm:spPr/>
      <dgm:t>
        <a:bodyPr/>
        <a:lstStyle/>
        <a:p>
          <a:endParaRPr lang="en-US"/>
        </a:p>
      </dgm:t>
    </dgm:pt>
    <dgm:pt modelId="{D857F899-1CC7-4F58-ACF6-F53C9BA1B02A}">
      <dgm:prSet custT="1"/>
      <dgm:spPr/>
      <dgm:t>
        <a:bodyPr/>
        <a:lstStyle/>
        <a:p>
          <a:r>
            <a:rPr lang="en-US" altLang="ja-JP" sz="1400" b="1" dirty="0">
              <a:effectLst>
                <a:outerShdw blurRad="38100" dist="38100" dir="2700000" algn="tl">
                  <a:srgbClr val="000000">
                    <a:alpha val="43137"/>
                  </a:srgbClr>
                </a:outerShdw>
              </a:effectLst>
            </a:rPr>
            <a:t>Safety! </a:t>
          </a:r>
        </a:p>
      </dgm:t>
    </dgm:pt>
    <dgm:pt modelId="{B49DA94A-B428-456B-A111-73707684F11D}" type="parTrans" cxnId="{E11B3139-88E2-4989-976D-4AFD1E9CB5DA}">
      <dgm:prSet/>
      <dgm:spPr/>
      <dgm:t>
        <a:bodyPr/>
        <a:lstStyle/>
        <a:p>
          <a:endParaRPr lang="en-US"/>
        </a:p>
      </dgm:t>
    </dgm:pt>
    <dgm:pt modelId="{599793C6-D35B-4AF6-9402-8C63C0B33A3D}" type="sibTrans" cxnId="{E11B3139-88E2-4989-976D-4AFD1E9CB5DA}">
      <dgm:prSet/>
      <dgm:spPr/>
      <dgm:t>
        <a:bodyPr/>
        <a:lstStyle/>
        <a:p>
          <a:endParaRPr lang="en-US"/>
        </a:p>
      </dgm:t>
    </dgm:pt>
    <dgm:pt modelId="{5CEEF1F7-26EC-4210-9EA6-39921C53C9FF}">
      <dgm:prSet custT="1"/>
      <dgm:spPr/>
      <dgm:t>
        <a:bodyPr/>
        <a:lstStyle/>
        <a:p>
          <a:r>
            <a:rPr lang="en-US" altLang="ja-JP" sz="1400" b="1" dirty="0">
              <a:effectLst>
                <a:outerShdw blurRad="38100" dist="38100" dir="2700000" algn="tl">
                  <a:srgbClr val="000000">
                    <a:alpha val="43137"/>
                  </a:srgbClr>
                </a:outerShdw>
              </a:effectLst>
            </a:rPr>
            <a:t>Non-Productive Personnel</a:t>
          </a:r>
        </a:p>
      </dgm:t>
    </dgm:pt>
    <dgm:pt modelId="{AB8AD7D0-6AB8-4074-BAF8-38F49C249C89}" type="parTrans" cxnId="{9FCB904A-D306-49B8-90BC-CFA9CA1B5F12}">
      <dgm:prSet/>
      <dgm:spPr/>
      <dgm:t>
        <a:bodyPr/>
        <a:lstStyle/>
        <a:p>
          <a:endParaRPr lang="en-US"/>
        </a:p>
      </dgm:t>
    </dgm:pt>
    <dgm:pt modelId="{9EFC7038-8E4B-44F7-867D-34C2902209AE}" type="sibTrans" cxnId="{9FCB904A-D306-49B8-90BC-CFA9CA1B5F12}">
      <dgm:prSet/>
      <dgm:spPr/>
      <dgm:t>
        <a:bodyPr/>
        <a:lstStyle/>
        <a:p>
          <a:endParaRPr lang="en-US"/>
        </a:p>
      </dgm:t>
    </dgm:pt>
    <dgm:pt modelId="{EA0B15BB-7A32-43D8-8BE9-C7729F403278}">
      <dgm:prSet custT="1"/>
      <dgm:spPr/>
      <dgm:t>
        <a:bodyPr/>
        <a:lstStyle/>
        <a:p>
          <a:r>
            <a:rPr lang="en-US" altLang="ja-JP" sz="1400" b="1" dirty="0">
              <a:effectLst>
                <a:outerShdw blurRad="38100" dist="38100" dir="2700000" algn="tl">
                  <a:srgbClr val="000000">
                    <a:alpha val="43137"/>
                  </a:srgbClr>
                </a:outerShdw>
              </a:effectLst>
            </a:rPr>
            <a:t>Broken Tool Repair</a:t>
          </a:r>
        </a:p>
      </dgm:t>
    </dgm:pt>
    <dgm:pt modelId="{97D60D36-4040-441E-8B91-2E97CD03E79C}" type="parTrans" cxnId="{085D055D-0788-4EDE-97DB-44C74F41FD85}">
      <dgm:prSet/>
      <dgm:spPr/>
      <dgm:t>
        <a:bodyPr/>
        <a:lstStyle/>
        <a:p>
          <a:endParaRPr lang="en-US"/>
        </a:p>
      </dgm:t>
    </dgm:pt>
    <dgm:pt modelId="{6E81F390-A0D4-4C14-A89A-11B8117DB0DF}" type="sibTrans" cxnId="{085D055D-0788-4EDE-97DB-44C74F41FD85}">
      <dgm:prSet/>
      <dgm:spPr/>
      <dgm:t>
        <a:bodyPr/>
        <a:lstStyle/>
        <a:p>
          <a:endParaRPr lang="en-US"/>
        </a:p>
      </dgm:t>
    </dgm:pt>
    <dgm:pt modelId="{7DAB041E-BF0D-4535-9466-E4393240323A}">
      <dgm:prSet custT="1"/>
      <dgm:spPr/>
      <dgm:t>
        <a:bodyPr/>
        <a:lstStyle/>
        <a:p>
          <a:r>
            <a:rPr lang="en-US" altLang="ja-JP" sz="1400" b="1" dirty="0">
              <a:effectLst>
                <a:outerShdw blurRad="38100" dist="38100" dir="2700000" algn="tl">
                  <a:srgbClr val="000000">
                    <a:alpha val="43137"/>
                  </a:srgbClr>
                </a:outerShdw>
              </a:effectLst>
            </a:rPr>
            <a:t>Reworking Equipment</a:t>
          </a:r>
        </a:p>
      </dgm:t>
    </dgm:pt>
    <dgm:pt modelId="{0C2F7B79-29A1-497D-B942-4C2F95206F3D}" type="parTrans" cxnId="{EB3F16C1-43F7-4160-9F39-AC1222CCFAAA}">
      <dgm:prSet/>
      <dgm:spPr/>
      <dgm:t>
        <a:bodyPr/>
        <a:lstStyle/>
        <a:p>
          <a:endParaRPr lang="en-US"/>
        </a:p>
      </dgm:t>
    </dgm:pt>
    <dgm:pt modelId="{F68520ED-6F0F-4019-AF19-6BBD98F939F7}" type="sibTrans" cxnId="{EB3F16C1-43F7-4160-9F39-AC1222CCFAAA}">
      <dgm:prSet/>
      <dgm:spPr/>
      <dgm:t>
        <a:bodyPr/>
        <a:lstStyle/>
        <a:p>
          <a:endParaRPr lang="en-US"/>
        </a:p>
      </dgm:t>
    </dgm:pt>
    <dgm:pt modelId="{5614C63B-ECED-4367-9E1B-4B3EC40B1E39}">
      <dgm:prSet custT="1"/>
      <dgm:spPr/>
      <dgm:t>
        <a:bodyPr/>
        <a:lstStyle/>
        <a:p>
          <a:r>
            <a:rPr lang="en-US" altLang="ja-JP" sz="1400" b="1" dirty="0">
              <a:effectLst>
                <a:outerShdw blurRad="38100" dist="38100" dir="2700000" algn="tl">
                  <a:srgbClr val="000000">
                    <a:alpha val="43137"/>
                  </a:srgbClr>
                </a:outerShdw>
              </a:effectLst>
            </a:rPr>
            <a:t>Restarting Equipment</a:t>
          </a:r>
        </a:p>
      </dgm:t>
    </dgm:pt>
    <dgm:pt modelId="{9B9BBC19-F244-42FB-B033-74926C832FF4}" type="parTrans" cxnId="{BC339552-1C11-4B1B-B297-C534A7D4E891}">
      <dgm:prSet/>
      <dgm:spPr/>
      <dgm:t>
        <a:bodyPr/>
        <a:lstStyle/>
        <a:p>
          <a:endParaRPr lang="en-US"/>
        </a:p>
      </dgm:t>
    </dgm:pt>
    <dgm:pt modelId="{F41E5DDB-5857-43C8-B626-895EF0628C83}" type="sibTrans" cxnId="{BC339552-1C11-4B1B-B297-C534A7D4E891}">
      <dgm:prSet/>
      <dgm:spPr/>
      <dgm:t>
        <a:bodyPr/>
        <a:lstStyle/>
        <a:p>
          <a:endParaRPr lang="en-US"/>
        </a:p>
      </dgm:t>
    </dgm:pt>
    <dgm:pt modelId="{EE0A5E67-B5BE-4FE5-9906-AB4F4402BAAC}">
      <dgm:prSet custT="1"/>
      <dgm:spPr/>
      <dgm:t>
        <a:bodyPr/>
        <a:lstStyle/>
        <a:p>
          <a:r>
            <a:rPr lang="en-US" altLang="ja-JP" sz="1400" b="1" dirty="0">
              <a:effectLst>
                <a:outerShdw blurRad="38100" dist="38100" dir="2700000" algn="tl">
                  <a:srgbClr val="000000">
                    <a:alpha val="43137"/>
                  </a:srgbClr>
                </a:outerShdw>
              </a:effectLst>
            </a:rPr>
            <a:t>Specification Coverage Defined by Power Required and Time</a:t>
          </a:r>
        </a:p>
      </dgm:t>
    </dgm:pt>
    <dgm:pt modelId="{03F03C66-19E9-4C7C-B274-890FCDAEDE71}" type="parTrans" cxnId="{627168BE-53DB-4B8A-97C8-AD9C38165958}">
      <dgm:prSet/>
      <dgm:spPr/>
      <dgm:t>
        <a:bodyPr/>
        <a:lstStyle/>
        <a:p>
          <a:endParaRPr lang="en-US"/>
        </a:p>
      </dgm:t>
    </dgm:pt>
    <dgm:pt modelId="{67383FDD-07C7-4A0A-A224-CF40110A094D}" type="sibTrans" cxnId="{627168BE-53DB-4B8A-97C8-AD9C38165958}">
      <dgm:prSet/>
      <dgm:spPr/>
      <dgm:t>
        <a:bodyPr/>
        <a:lstStyle/>
        <a:p>
          <a:endParaRPr lang="en-US"/>
        </a:p>
      </dgm:t>
    </dgm:pt>
    <dgm:pt modelId="{A894E19A-EF91-4701-8CE4-55EDBEA5B65F}">
      <dgm:prSet custT="1"/>
      <dgm:spPr/>
      <dgm:t>
        <a:bodyPr/>
        <a:lstStyle/>
        <a:p>
          <a:pPr algn="ctr"/>
          <a:r>
            <a:rPr lang="en-US" altLang="ja-JP" sz="1600" b="1" dirty="0">
              <a:effectLst>
                <a:outerShdw blurRad="38100" dist="38100" dir="2700000" algn="tl">
                  <a:srgbClr val="000000">
                    <a:alpha val="43137"/>
                  </a:srgbClr>
                </a:outerShdw>
              </a:effectLst>
            </a:rPr>
            <a:t>Inadequate Specification Coverage &amp; Solution Expense</a:t>
          </a:r>
        </a:p>
      </dgm:t>
    </dgm:pt>
    <dgm:pt modelId="{6CD7A743-8342-4A2E-B41C-B5FFF131FCCF}" type="parTrans" cxnId="{534538BB-44C4-450F-B7EB-787B36349B88}">
      <dgm:prSet/>
      <dgm:spPr/>
      <dgm:t>
        <a:bodyPr/>
        <a:lstStyle/>
        <a:p>
          <a:endParaRPr lang="en-US"/>
        </a:p>
      </dgm:t>
    </dgm:pt>
    <dgm:pt modelId="{A898A7AA-AECA-419E-819A-AB21C5BE3A2F}" type="sibTrans" cxnId="{534538BB-44C4-450F-B7EB-787B36349B88}">
      <dgm:prSet/>
      <dgm:spPr/>
      <dgm:t>
        <a:bodyPr/>
        <a:lstStyle/>
        <a:p>
          <a:endParaRPr lang="en-US"/>
        </a:p>
      </dgm:t>
    </dgm:pt>
    <dgm:pt modelId="{D759138C-EC62-48B3-AC50-4A7A3BB60605}">
      <dgm:prSet custT="1"/>
      <dgm:spPr/>
      <dgm:t>
        <a:bodyPr/>
        <a:lstStyle/>
        <a:p>
          <a:r>
            <a:rPr lang="en-US" altLang="ja-JP" sz="1400" b="1" dirty="0">
              <a:effectLst>
                <a:outerShdw blurRad="38100" dist="38100" dir="2700000" algn="tl">
                  <a:srgbClr val="000000">
                    <a:alpha val="43137"/>
                  </a:srgbClr>
                </a:outerShdw>
              </a:effectLst>
            </a:rPr>
            <a:t>Additional Redundancy Requirements for Critical Processes</a:t>
          </a:r>
        </a:p>
      </dgm:t>
    </dgm:pt>
    <dgm:pt modelId="{92D31FA2-99D7-4E6C-947A-7BB949512E07}" type="parTrans" cxnId="{EBC39EC3-69D3-4182-A34B-BB921DA4D75A}">
      <dgm:prSet/>
      <dgm:spPr/>
      <dgm:t>
        <a:bodyPr/>
        <a:lstStyle/>
        <a:p>
          <a:endParaRPr lang="en-US"/>
        </a:p>
      </dgm:t>
    </dgm:pt>
    <dgm:pt modelId="{E98AC745-8A92-4DFA-93A3-71649BA4F016}" type="sibTrans" cxnId="{EBC39EC3-69D3-4182-A34B-BB921DA4D75A}">
      <dgm:prSet/>
      <dgm:spPr/>
      <dgm:t>
        <a:bodyPr/>
        <a:lstStyle/>
        <a:p>
          <a:endParaRPr lang="en-US"/>
        </a:p>
      </dgm:t>
    </dgm:pt>
    <dgm:pt modelId="{69769EB1-45E7-40BF-B3FE-83C5B2D97870}">
      <dgm:prSet custT="1"/>
      <dgm:spPr/>
      <dgm:t>
        <a:bodyPr/>
        <a:lstStyle/>
        <a:p>
          <a:r>
            <a:rPr lang="en-US" altLang="ja-JP" sz="1400" b="1" dirty="0">
              <a:effectLst>
                <a:outerShdw blurRad="38100" dist="38100" dir="2700000" algn="tl">
                  <a:srgbClr val="000000">
                    <a:alpha val="43137"/>
                  </a:srgbClr>
                </a:outerShdw>
              </a:effectLst>
            </a:rPr>
            <a:t>Power Distribution Backup Does Not Address Internal Plant PQ Issues</a:t>
          </a:r>
        </a:p>
      </dgm:t>
    </dgm:pt>
    <dgm:pt modelId="{CB9FAAFA-B187-4FC0-A423-5E6607F6CBB6}" type="parTrans" cxnId="{EB1AF5A3-7CBE-419B-AD26-E50021F6C6D4}">
      <dgm:prSet/>
      <dgm:spPr/>
      <dgm:t>
        <a:bodyPr/>
        <a:lstStyle/>
        <a:p>
          <a:endParaRPr lang="en-US"/>
        </a:p>
      </dgm:t>
    </dgm:pt>
    <dgm:pt modelId="{E6F57130-4D23-455C-8A21-90C1C3CF3A43}" type="sibTrans" cxnId="{EB1AF5A3-7CBE-419B-AD26-E50021F6C6D4}">
      <dgm:prSet/>
      <dgm:spPr/>
      <dgm:t>
        <a:bodyPr/>
        <a:lstStyle/>
        <a:p>
          <a:endParaRPr lang="en-US"/>
        </a:p>
      </dgm:t>
    </dgm:pt>
    <dgm:pt modelId="{F6E78759-8298-4673-AC74-D020E8C92BAD}">
      <dgm:prSet custT="1"/>
      <dgm:spPr/>
      <dgm:t>
        <a:bodyPr/>
        <a:lstStyle/>
        <a:p>
          <a:r>
            <a:rPr lang="en-US" altLang="ja-JP" sz="1400" b="1" dirty="0">
              <a:effectLst>
                <a:outerShdw blurRad="38100" dist="38100" dir="2700000" algn="tl">
                  <a:srgbClr val="000000">
                    <a:alpha val="43137"/>
                  </a:srgbClr>
                </a:outerShdw>
              </a:effectLst>
            </a:rPr>
            <a:t>Expensive Over Kill in PQ Solution Does Not Provide Adequate ROI </a:t>
          </a:r>
        </a:p>
      </dgm:t>
    </dgm:pt>
    <dgm:pt modelId="{93314D3A-F3A2-4870-B511-240021D3955C}" type="parTrans" cxnId="{44FC45F1-ED5B-4BAA-8844-64C53510366A}">
      <dgm:prSet/>
      <dgm:spPr/>
      <dgm:t>
        <a:bodyPr/>
        <a:lstStyle/>
        <a:p>
          <a:endParaRPr lang="en-US"/>
        </a:p>
      </dgm:t>
    </dgm:pt>
    <dgm:pt modelId="{B08E2463-B5DF-4A33-B731-CDF32B64B7F1}" type="sibTrans" cxnId="{44FC45F1-ED5B-4BAA-8844-64C53510366A}">
      <dgm:prSet/>
      <dgm:spPr/>
      <dgm:t>
        <a:bodyPr/>
        <a:lstStyle/>
        <a:p>
          <a:endParaRPr lang="en-US"/>
        </a:p>
      </dgm:t>
    </dgm:pt>
    <dgm:pt modelId="{BC5B6905-FE86-4A3C-996A-CDC6C2DC2BD4}">
      <dgm:prSet custT="1"/>
      <dgm:spPr/>
      <dgm:t>
        <a:bodyPr/>
        <a:lstStyle/>
        <a:p>
          <a:r>
            <a:rPr lang="en-US" altLang="ja-JP" sz="1400" b="1" dirty="0">
              <a:effectLst>
                <a:outerShdw blurRad="38100" dist="38100" dir="2700000" algn="tl">
                  <a:srgbClr val="000000">
                    <a:alpha val="43137"/>
                  </a:srgbClr>
                </a:outerShdw>
              </a:effectLst>
            </a:rPr>
            <a:t>Lost or Scrape Product</a:t>
          </a:r>
        </a:p>
      </dgm:t>
    </dgm:pt>
    <dgm:pt modelId="{CE84A4A8-CD8E-4A95-A3ED-055815AFDD9A}" type="parTrans" cxnId="{8BAB8E90-D1D8-4D19-A0E4-51B716A370A8}">
      <dgm:prSet/>
      <dgm:spPr/>
      <dgm:t>
        <a:bodyPr/>
        <a:lstStyle/>
        <a:p>
          <a:endParaRPr lang="en-US"/>
        </a:p>
      </dgm:t>
    </dgm:pt>
    <dgm:pt modelId="{EE0FFBD5-A9BD-4D4D-99DF-AA89D2EE178A}" type="sibTrans" cxnId="{8BAB8E90-D1D8-4D19-A0E4-51B716A370A8}">
      <dgm:prSet/>
      <dgm:spPr/>
      <dgm:t>
        <a:bodyPr/>
        <a:lstStyle/>
        <a:p>
          <a:endParaRPr lang="en-US"/>
        </a:p>
      </dgm:t>
    </dgm:pt>
    <dgm:pt modelId="{F4F2C6F6-CCD6-4F69-AB74-BC7006CC225B}">
      <dgm:prSet custT="1"/>
      <dgm:spPr/>
      <dgm:t>
        <a:bodyPr/>
        <a:lstStyle/>
        <a:p>
          <a:r>
            <a:rPr lang="en-US" altLang="ja-JP" sz="1400" b="1" dirty="0">
              <a:effectLst>
                <a:outerShdw blurRad="38100" dist="38100" dir="2700000" algn="tl">
                  <a:srgbClr val="000000">
                    <a:alpha val="43137"/>
                  </a:srgbClr>
                </a:outerShdw>
              </a:effectLst>
            </a:rPr>
            <a:t>Cleaning Equipment Before Restart</a:t>
          </a:r>
        </a:p>
      </dgm:t>
    </dgm:pt>
    <dgm:pt modelId="{5E5B702A-0B05-420A-A0F0-4D0A49906C9E}" type="parTrans" cxnId="{0FCA00A6-E35D-4F56-AFD3-FE80309C27C2}">
      <dgm:prSet/>
      <dgm:spPr/>
      <dgm:t>
        <a:bodyPr/>
        <a:lstStyle/>
        <a:p>
          <a:endParaRPr lang="en-US"/>
        </a:p>
      </dgm:t>
    </dgm:pt>
    <dgm:pt modelId="{07F59014-C47C-4C9C-BBD1-6BC9F60C7715}" type="sibTrans" cxnId="{0FCA00A6-E35D-4F56-AFD3-FE80309C27C2}">
      <dgm:prSet/>
      <dgm:spPr/>
      <dgm:t>
        <a:bodyPr/>
        <a:lstStyle/>
        <a:p>
          <a:endParaRPr lang="en-US"/>
        </a:p>
      </dgm:t>
    </dgm:pt>
    <dgm:pt modelId="{DDBB86AA-43C6-44C6-963F-07EFE0642C8D}" type="pres">
      <dgm:prSet presAssocID="{3E343489-BBB8-4626-BFEC-76A01FF7391B}" presName="linear" presStyleCnt="0">
        <dgm:presLayoutVars>
          <dgm:dir/>
          <dgm:animLvl val="lvl"/>
          <dgm:resizeHandles val="exact"/>
        </dgm:presLayoutVars>
      </dgm:prSet>
      <dgm:spPr/>
    </dgm:pt>
    <dgm:pt modelId="{C38C7600-D294-4014-AE99-F9A2DFB83525}" type="pres">
      <dgm:prSet presAssocID="{EDB3C25E-5144-4943-8EA5-926628566472}" presName="parentLin" presStyleCnt="0"/>
      <dgm:spPr/>
    </dgm:pt>
    <dgm:pt modelId="{B38F80DB-027B-4D79-BB1E-54F30382DC5D}" type="pres">
      <dgm:prSet presAssocID="{EDB3C25E-5144-4943-8EA5-926628566472}" presName="parentLeftMargin" presStyleLbl="node1" presStyleIdx="0" presStyleCnt="2"/>
      <dgm:spPr/>
    </dgm:pt>
    <dgm:pt modelId="{D2DF6A5C-A510-4FA4-83D6-B63E98D0F35A}" type="pres">
      <dgm:prSet presAssocID="{EDB3C25E-5144-4943-8EA5-926628566472}" presName="parentText" presStyleLbl="node1" presStyleIdx="0" presStyleCnt="2" custScaleX="94505" custLinFactX="9646" custLinFactNeighborX="100000" custLinFactNeighborY="-556">
        <dgm:presLayoutVars>
          <dgm:chMax val="0"/>
          <dgm:bulletEnabled val="1"/>
        </dgm:presLayoutVars>
      </dgm:prSet>
      <dgm:spPr/>
    </dgm:pt>
    <dgm:pt modelId="{F67C8ADE-5D1A-469A-95CE-8A3E02FFD4C9}" type="pres">
      <dgm:prSet presAssocID="{EDB3C25E-5144-4943-8EA5-926628566472}" presName="negativeSpace" presStyleCnt="0"/>
      <dgm:spPr/>
    </dgm:pt>
    <dgm:pt modelId="{6FE1F7D0-5F57-45AB-B593-BD872D6C8615}" type="pres">
      <dgm:prSet presAssocID="{EDB3C25E-5144-4943-8EA5-926628566472}" presName="childText" presStyleLbl="conFgAcc1" presStyleIdx="0" presStyleCnt="2" custScaleY="95544">
        <dgm:presLayoutVars>
          <dgm:bulletEnabled val="1"/>
        </dgm:presLayoutVars>
      </dgm:prSet>
      <dgm:spPr/>
    </dgm:pt>
    <dgm:pt modelId="{4FB359AB-4661-4B3C-A169-170B8EACC7A6}" type="pres">
      <dgm:prSet presAssocID="{DCAA5A1F-56D0-4930-93C2-D3B62A818420}" presName="spaceBetweenRectangles" presStyleCnt="0"/>
      <dgm:spPr/>
    </dgm:pt>
    <dgm:pt modelId="{9F0503E8-7AEC-40E6-B8F6-842CCE18D9A5}" type="pres">
      <dgm:prSet presAssocID="{A894E19A-EF91-4701-8CE4-55EDBEA5B65F}" presName="parentLin" presStyleCnt="0"/>
      <dgm:spPr/>
    </dgm:pt>
    <dgm:pt modelId="{EEDBD282-51A2-4E7F-8424-447C6CA87A2B}" type="pres">
      <dgm:prSet presAssocID="{A894E19A-EF91-4701-8CE4-55EDBEA5B65F}" presName="parentLeftMargin" presStyleLbl="node1" presStyleIdx="0" presStyleCnt="2"/>
      <dgm:spPr/>
    </dgm:pt>
    <dgm:pt modelId="{F43F564C-7B26-47CE-9233-71E24EA7F1DE}" type="pres">
      <dgm:prSet presAssocID="{A894E19A-EF91-4701-8CE4-55EDBEA5B65F}" presName="parentText" presStyleLbl="node1" presStyleIdx="1" presStyleCnt="2" custScaleX="95055" custLinFactX="9025" custLinFactNeighborX="100000" custLinFactNeighborY="-1516">
        <dgm:presLayoutVars>
          <dgm:chMax val="0"/>
          <dgm:bulletEnabled val="1"/>
        </dgm:presLayoutVars>
      </dgm:prSet>
      <dgm:spPr/>
    </dgm:pt>
    <dgm:pt modelId="{FCA863C9-BB65-4FAA-93D9-94DF15ED603F}" type="pres">
      <dgm:prSet presAssocID="{A894E19A-EF91-4701-8CE4-55EDBEA5B65F}" presName="negativeSpace" presStyleCnt="0"/>
      <dgm:spPr/>
    </dgm:pt>
    <dgm:pt modelId="{07D02675-7B0B-4B39-A4B3-F4F168705769}" type="pres">
      <dgm:prSet presAssocID="{A894E19A-EF91-4701-8CE4-55EDBEA5B65F}" presName="childText" presStyleLbl="conFgAcc1" presStyleIdx="1" presStyleCnt="2">
        <dgm:presLayoutVars>
          <dgm:bulletEnabled val="1"/>
        </dgm:presLayoutVars>
      </dgm:prSet>
      <dgm:spPr/>
    </dgm:pt>
  </dgm:ptLst>
  <dgm:cxnLst>
    <dgm:cxn modelId="{B6F9602A-B3A2-4914-9D0C-6CA7D1E48A2E}" type="presOf" srcId="{EA0B15BB-7A32-43D8-8BE9-C7729F403278}" destId="{6FE1F7D0-5F57-45AB-B593-BD872D6C8615}" srcOrd="0" destOrd="3" presId="urn:microsoft.com/office/officeart/2005/8/layout/list1"/>
    <dgm:cxn modelId="{E11B3139-88E2-4989-976D-4AFD1E9CB5DA}" srcId="{EDB3C25E-5144-4943-8EA5-926628566472}" destId="{D857F899-1CC7-4F58-ACF6-F53C9BA1B02A}" srcOrd="0" destOrd="0" parTransId="{B49DA94A-B428-456B-A111-73707684F11D}" sibTransId="{599793C6-D35B-4AF6-9402-8C63C0B33A3D}"/>
    <dgm:cxn modelId="{4BFB113F-3DBB-452D-92C2-E7E00873A32B}" type="presOf" srcId="{69769EB1-45E7-40BF-B3FE-83C5B2D97870}" destId="{07D02675-7B0B-4B39-A4B3-F4F168705769}" srcOrd="0" destOrd="2" presId="urn:microsoft.com/office/officeart/2005/8/layout/list1"/>
    <dgm:cxn modelId="{085D055D-0788-4EDE-97DB-44C74F41FD85}" srcId="{EDB3C25E-5144-4943-8EA5-926628566472}" destId="{EA0B15BB-7A32-43D8-8BE9-C7729F403278}" srcOrd="3" destOrd="0" parTransId="{97D60D36-4040-441E-8B91-2E97CD03E79C}" sibTransId="{6E81F390-A0D4-4C14-A89A-11B8117DB0DF}"/>
    <dgm:cxn modelId="{48F4365F-9711-47D9-99FD-F1FF0F40CAE7}" type="presOf" srcId="{F4F2C6F6-CCD6-4F69-AB74-BC7006CC225B}" destId="{6FE1F7D0-5F57-45AB-B593-BD872D6C8615}" srcOrd="0" destOrd="6" presId="urn:microsoft.com/office/officeart/2005/8/layout/list1"/>
    <dgm:cxn modelId="{E2579F65-5C71-4765-9C12-D735A3E259F2}" type="presOf" srcId="{F6E78759-8298-4673-AC74-D020E8C92BAD}" destId="{07D02675-7B0B-4B39-A4B3-F4F168705769}" srcOrd="0" destOrd="3" presId="urn:microsoft.com/office/officeart/2005/8/layout/list1"/>
    <dgm:cxn modelId="{9FCB904A-D306-49B8-90BC-CFA9CA1B5F12}" srcId="{EDB3C25E-5144-4943-8EA5-926628566472}" destId="{5CEEF1F7-26EC-4210-9EA6-39921C53C9FF}" srcOrd="2" destOrd="0" parTransId="{AB8AD7D0-6AB8-4074-BAF8-38F49C249C89}" sibTransId="{9EFC7038-8E4B-44F7-867D-34C2902209AE}"/>
    <dgm:cxn modelId="{67C0F36A-9F97-4995-977D-FFBCC7324F25}" type="presOf" srcId="{D857F899-1CC7-4F58-ACF6-F53C9BA1B02A}" destId="{6FE1F7D0-5F57-45AB-B593-BD872D6C8615}" srcOrd="0" destOrd="0" presId="urn:microsoft.com/office/officeart/2005/8/layout/list1"/>
    <dgm:cxn modelId="{180B4F4D-5D7A-4A57-8189-1706C6BA396D}" type="presOf" srcId="{D759138C-EC62-48B3-AC50-4A7A3BB60605}" destId="{07D02675-7B0B-4B39-A4B3-F4F168705769}" srcOrd="0" destOrd="1" presId="urn:microsoft.com/office/officeart/2005/8/layout/list1"/>
    <dgm:cxn modelId="{87BAA24F-C197-4BE4-883B-F701F2D82C82}" type="presOf" srcId="{A894E19A-EF91-4701-8CE4-55EDBEA5B65F}" destId="{EEDBD282-51A2-4E7F-8424-447C6CA87A2B}" srcOrd="0" destOrd="0" presId="urn:microsoft.com/office/officeart/2005/8/layout/list1"/>
    <dgm:cxn modelId="{49AB0970-73E2-44B5-9BBB-DB94C3032A2D}" type="presOf" srcId="{EDB3C25E-5144-4943-8EA5-926628566472}" destId="{D2DF6A5C-A510-4FA4-83D6-B63E98D0F35A}" srcOrd="1" destOrd="0" presId="urn:microsoft.com/office/officeart/2005/8/layout/list1"/>
    <dgm:cxn modelId="{2CEA4A51-C7F0-49C0-A897-53B20BAE5481}" type="presOf" srcId="{5614C63B-ECED-4367-9E1B-4B3EC40B1E39}" destId="{6FE1F7D0-5F57-45AB-B593-BD872D6C8615}" srcOrd="0" destOrd="5" presId="urn:microsoft.com/office/officeart/2005/8/layout/list1"/>
    <dgm:cxn modelId="{887E2372-3C40-41EA-8DD7-33B2ABFE3C1E}" type="presOf" srcId="{BC5B6905-FE86-4A3C-996A-CDC6C2DC2BD4}" destId="{6FE1F7D0-5F57-45AB-B593-BD872D6C8615}" srcOrd="0" destOrd="1" presId="urn:microsoft.com/office/officeart/2005/8/layout/list1"/>
    <dgm:cxn modelId="{BC339552-1C11-4B1B-B297-C534A7D4E891}" srcId="{EDB3C25E-5144-4943-8EA5-926628566472}" destId="{5614C63B-ECED-4367-9E1B-4B3EC40B1E39}" srcOrd="5" destOrd="0" parTransId="{9B9BBC19-F244-42FB-B033-74926C832FF4}" sibTransId="{F41E5DDB-5857-43C8-B626-895EF0628C83}"/>
    <dgm:cxn modelId="{FD8CC757-1EA2-472A-AF1E-58288C65AF69}" srcId="{3E343489-BBB8-4626-BFEC-76A01FF7391B}" destId="{EDB3C25E-5144-4943-8EA5-926628566472}" srcOrd="0" destOrd="0" parTransId="{35A47AA9-CF62-40C7-AC04-41437CCCC574}" sibTransId="{DCAA5A1F-56D0-4930-93C2-D3B62A818420}"/>
    <dgm:cxn modelId="{0A21967D-4048-449C-8E30-538657B793D7}" type="presOf" srcId="{EDB3C25E-5144-4943-8EA5-926628566472}" destId="{B38F80DB-027B-4D79-BB1E-54F30382DC5D}" srcOrd="0" destOrd="0" presId="urn:microsoft.com/office/officeart/2005/8/layout/list1"/>
    <dgm:cxn modelId="{FFFF0884-391A-46E9-82D6-9B217ABEB85E}" type="presOf" srcId="{7DAB041E-BF0D-4535-9466-E4393240323A}" destId="{6FE1F7D0-5F57-45AB-B593-BD872D6C8615}" srcOrd="0" destOrd="4" presId="urn:microsoft.com/office/officeart/2005/8/layout/list1"/>
    <dgm:cxn modelId="{0BE11C8A-68B3-45C5-8C08-AE2CB33CAB1B}" type="presOf" srcId="{A894E19A-EF91-4701-8CE4-55EDBEA5B65F}" destId="{F43F564C-7B26-47CE-9233-71E24EA7F1DE}" srcOrd="1" destOrd="0" presId="urn:microsoft.com/office/officeart/2005/8/layout/list1"/>
    <dgm:cxn modelId="{8BAB8E90-D1D8-4D19-A0E4-51B716A370A8}" srcId="{EDB3C25E-5144-4943-8EA5-926628566472}" destId="{BC5B6905-FE86-4A3C-996A-CDC6C2DC2BD4}" srcOrd="1" destOrd="0" parTransId="{CE84A4A8-CD8E-4A95-A3ED-055815AFDD9A}" sibTransId="{EE0FFBD5-A9BD-4D4D-99DF-AA89D2EE178A}"/>
    <dgm:cxn modelId="{EB1AF5A3-7CBE-419B-AD26-E50021F6C6D4}" srcId="{A894E19A-EF91-4701-8CE4-55EDBEA5B65F}" destId="{69769EB1-45E7-40BF-B3FE-83C5B2D97870}" srcOrd="2" destOrd="0" parTransId="{CB9FAAFA-B187-4FC0-A423-5E6607F6CBB6}" sibTransId="{E6F57130-4D23-455C-8A21-90C1C3CF3A43}"/>
    <dgm:cxn modelId="{0FCA00A6-E35D-4F56-AFD3-FE80309C27C2}" srcId="{EDB3C25E-5144-4943-8EA5-926628566472}" destId="{F4F2C6F6-CCD6-4F69-AB74-BC7006CC225B}" srcOrd="6" destOrd="0" parTransId="{5E5B702A-0B05-420A-A0F0-4D0A49906C9E}" sibTransId="{07F59014-C47C-4C9C-BBD1-6BC9F60C7715}"/>
    <dgm:cxn modelId="{534538BB-44C4-450F-B7EB-787B36349B88}" srcId="{3E343489-BBB8-4626-BFEC-76A01FF7391B}" destId="{A894E19A-EF91-4701-8CE4-55EDBEA5B65F}" srcOrd="1" destOrd="0" parTransId="{6CD7A743-8342-4A2E-B41C-B5FFF131FCCF}" sibTransId="{A898A7AA-AECA-419E-819A-AB21C5BE3A2F}"/>
    <dgm:cxn modelId="{627168BE-53DB-4B8A-97C8-AD9C38165958}" srcId="{A894E19A-EF91-4701-8CE4-55EDBEA5B65F}" destId="{EE0A5E67-B5BE-4FE5-9906-AB4F4402BAAC}" srcOrd="0" destOrd="0" parTransId="{03F03C66-19E9-4C7C-B274-890FCDAEDE71}" sibTransId="{67383FDD-07C7-4A0A-A224-CF40110A094D}"/>
    <dgm:cxn modelId="{EB3F16C1-43F7-4160-9F39-AC1222CCFAAA}" srcId="{EDB3C25E-5144-4943-8EA5-926628566472}" destId="{7DAB041E-BF0D-4535-9466-E4393240323A}" srcOrd="4" destOrd="0" parTransId="{0C2F7B79-29A1-497D-B942-4C2F95206F3D}" sibTransId="{F68520ED-6F0F-4019-AF19-6BBD98F939F7}"/>
    <dgm:cxn modelId="{EC5ECAC1-6018-4276-A427-26EE244FAB23}" type="presOf" srcId="{5CEEF1F7-26EC-4210-9EA6-39921C53C9FF}" destId="{6FE1F7D0-5F57-45AB-B593-BD872D6C8615}" srcOrd="0" destOrd="2" presId="urn:microsoft.com/office/officeart/2005/8/layout/list1"/>
    <dgm:cxn modelId="{EBC39EC3-69D3-4182-A34B-BB921DA4D75A}" srcId="{A894E19A-EF91-4701-8CE4-55EDBEA5B65F}" destId="{D759138C-EC62-48B3-AC50-4A7A3BB60605}" srcOrd="1" destOrd="0" parTransId="{92D31FA2-99D7-4E6C-947A-7BB949512E07}" sibTransId="{E98AC745-8A92-4DFA-93A3-71649BA4F016}"/>
    <dgm:cxn modelId="{AFC226DB-35AD-4475-891B-023CB94C4662}" type="presOf" srcId="{3E343489-BBB8-4626-BFEC-76A01FF7391B}" destId="{DDBB86AA-43C6-44C6-963F-07EFE0642C8D}" srcOrd="0" destOrd="0" presId="urn:microsoft.com/office/officeart/2005/8/layout/list1"/>
    <dgm:cxn modelId="{A8575CDD-B286-4DD0-A057-6914A18C8B3F}" type="presOf" srcId="{EE0A5E67-B5BE-4FE5-9906-AB4F4402BAAC}" destId="{07D02675-7B0B-4B39-A4B3-F4F168705769}" srcOrd="0" destOrd="0" presId="urn:microsoft.com/office/officeart/2005/8/layout/list1"/>
    <dgm:cxn modelId="{44FC45F1-ED5B-4BAA-8844-64C53510366A}" srcId="{A894E19A-EF91-4701-8CE4-55EDBEA5B65F}" destId="{F6E78759-8298-4673-AC74-D020E8C92BAD}" srcOrd="3" destOrd="0" parTransId="{93314D3A-F3A2-4870-B511-240021D3955C}" sibTransId="{B08E2463-B5DF-4A33-B731-CDF32B64B7F1}"/>
    <dgm:cxn modelId="{46E9B350-D1E9-4D92-BB75-8FB9D38625D7}" type="presParOf" srcId="{DDBB86AA-43C6-44C6-963F-07EFE0642C8D}" destId="{C38C7600-D294-4014-AE99-F9A2DFB83525}" srcOrd="0" destOrd="0" presId="urn:microsoft.com/office/officeart/2005/8/layout/list1"/>
    <dgm:cxn modelId="{6B6DA76D-2E30-4F6F-96B8-CD4EDCC9D61D}" type="presParOf" srcId="{C38C7600-D294-4014-AE99-F9A2DFB83525}" destId="{B38F80DB-027B-4D79-BB1E-54F30382DC5D}" srcOrd="0" destOrd="0" presId="urn:microsoft.com/office/officeart/2005/8/layout/list1"/>
    <dgm:cxn modelId="{BCF4197F-11E4-4BA4-B1CD-4214CD37361D}" type="presParOf" srcId="{C38C7600-D294-4014-AE99-F9A2DFB83525}" destId="{D2DF6A5C-A510-4FA4-83D6-B63E98D0F35A}" srcOrd="1" destOrd="0" presId="urn:microsoft.com/office/officeart/2005/8/layout/list1"/>
    <dgm:cxn modelId="{E3662029-3438-4CB0-BE78-54D65A93394A}" type="presParOf" srcId="{DDBB86AA-43C6-44C6-963F-07EFE0642C8D}" destId="{F67C8ADE-5D1A-469A-95CE-8A3E02FFD4C9}" srcOrd="1" destOrd="0" presId="urn:microsoft.com/office/officeart/2005/8/layout/list1"/>
    <dgm:cxn modelId="{5FE45734-09A8-4086-AFC3-8FF3F8C62EEE}" type="presParOf" srcId="{DDBB86AA-43C6-44C6-963F-07EFE0642C8D}" destId="{6FE1F7D0-5F57-45AB-B593-BD872D6C8615}" srcOrd="2" destOrd="0" presId="urn:microsoft.com/office/officeart/2005/8/layout/list1"/>
    <dgm:cxn modelId="{1536E944-2751-4317-A17A-336CE9AE9706}" type="presParOf" srcId="{DDBB86AA-43C6-44C6-963F-07EFE0642C8D}" destId="{4FB359AB-4661-4B3C-A169-170B8EACC7A6}" srcOrd="3" destOrd="0" presId="urn:microsoft.com/office/officeart/2005/8/layout/list1"/>
    <dgm:cxn modelId="{15FF3F12-F68B-4E90-9D7E-E3152BAA2C1E}" type="presParOf" srcId="{DDBB86AA-43C6-44C6-963F-07EFE0642C8D}" destId="{9F0503E8-7AEC-40E6-B8F6-842CCE18D9A5}" srcOrd="4" destOrd="0" presId="urn:microsoft.com/office/officeart/2005/8/layout/list1"/>
    <dgm:cxn modelId="{590B1CD6-2C16-4D13-AE42-B1F5FE956DDA}" type="presParOf" srcId="{9F0503E8-7AEC-40E6-B8F6-842CCE18D9A5}" destId="{EEDBD282-51A2-4E7F-8424-447C6CA87A2B}" srcOrd="0" destOrd="0" presId="urn:microsoft.com/office/officeart/2005/8/layout/list1"/>
    <dgm:cxn modelId="{8C12F8D7-3832-4AEA-9277-2A0B0FDBD030}" type="presParOf" srcId="{9F0503E8-7AEC-40E6-B8F6-842CCE18D9A5}" destId="{F43F564C-7B26-47CE-9233-71E24EA7F1DE}" srcOrd="1" destOrd="0" presId="urn:microsoft.com/office/officeart/2005/8/layout/list1"/>
    <dgm:cxn modelId="{E47A6FCB-C518-40AC-9488-F12B05931D83}" type="presParOf" srcId="{DDBB86AA-43C6-44C6-963F-07EFE0642C8D}" destId="{FCA863C9-BB65-4FAA-93D9-94DF15ED603F}" srcOrd="5" destOrd="0" presId="urn:microsoft.com/office/officeart/2005/8/layout/list1"/>
    <dgm:cxn modelId="{358D4428-DED6-4679-879E-9D2E2402EDDB}" type="presParOf" srcId="{DDBB86AA-43C6-44C6-963F-07EFE0642C8D}" destId="{07D02675-7B0B-4B39-A4B3-F4F16870576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7354C6-948D-4DEB-A9F8-FF8C2EB1F070}" type="doc">
      <dgm:prSet loTypeId="urn:microsoft.com/office/officeart/2005/8/layout/hList7" loCatId="list" qsTypeId="urn:microsoft.com/office/officeart/2009/2/quickstyle/3d8" qsCatId="3D" csTypeId="urn:microsoft.com/office/officeart/2005/8/colors/accent0_3" csCatId="mainScheme" phldr="1"/>
      <dgm:spPr/>
      <dgm:t>
        <a:bodyPr/>
        <a:lstStyle/>
        <a:p>
          <a:endParaRPr lang="en-US"/>
        </a:p>
      </dgm:t>
    </dgm:pt>
    <dgm:pt modelId="{CE0EB000-6463-46B9-9BF4-BD8BFA810DF4}">
      <dgm:prSet phldrT="[Text]" custT="1"/>
      <dgm:spPr>
        <a:sp3d>
          <a:bevelT prst="relaxedInset"/>
        </a:sp3d>
      </dgm:spPr>
      <dgm:t>
        <a:bodyPr/>
        <a:lstStyle/>
        <a:p>
          <a:r>
            <a:rPr lang="en-US" sz="3200" b="1" dirty="0"/>
            <a:t>UPS</a:t>
          </a:r>
        </a:p>
      </dgm:t>
    </dgm:pt>
    <dgm:pt modelId="{D565B66D-2C0B-468A-8486-517BE610C181}" type="parTrans" cxnId="{DA683CBA-1BD2-4CDB-8767-BE81D5690FD2}">
      <dgm:prSet/>
      <dgm:spPr/>
      <dgm:t>
        <a:bodyPr/>
        <a:lstStyle/>
        <a:p>
          <a:endParaRPr lang="en-US"/>
        </a:p>
      </dgm:t>
    </dgm:pt>
    <dgm:pt modelId="{C6978795-0D60-48A4-88A7-5ABA91B4E0E5}" type="sibTrans" cxnId="{DA683CBA-1BD2-4CDB-8767-BE81D5690FD2}">
      <dgm:prSet/>
      <dgm:spPr>
        <a:sp3d>
          <a:bevelT prst="relaxedInset"/>
        </a:sp3d>
      </dgm:spPr>
      <dgm:t>
        <a:bodyPr/>
        <a:lstStyle/>
        <a:p>
          <a:endParaRPr lang="en-US"/>
        </a:p>
      </dgm:t>
    </dgm:pt>
    <dgm:pt modelId="{BA2B20D4-0265-4E02-B626-B139BD3B16CD}">
      <dgm:prSet custT="1"/>
      <dgm:spPr>
        <a:sp3d>
          <a:bevelT prst="relaxedInset"/>
        </a:sp3d>
      </dgm:spPr>
      <dgm:t>
        <a:bodyPr/>
        <a:lstStyle/>
        <a:p>
          <a:r>
            <a:rPr lang="en-US" sz="1800" b="1" dirty="0"/>
            <a:t>AC Line Sag Corrector</a:t>
          </a:r>
        </a:p>
      </dgm:t>
    </dgm:pt>
    <dgm:pt modelId="{EB6F34E3-B423-4A2B-906E-DD587F5AD333}" type="parTrans" cxnId="{15EF6207-C42B-4C2D-B4A2-08B5E3DEC0AF}">
      <dgm:prSet/>
      <dgm:spPr/>
      <dgm:t>
        <a:bodyPr/>
        <a:lstStyle/>
        <a:p>
          <a:endParaRPr lang="en-US"/>
        </a:p>
      </dgm:t>
    </dgm:pt>
    <dgm:pt modelId="{D5EA2AE3-17AF-4628-97E6-64AE42C145C0}" type="sibTrans" cxnId="{15EF6207-C42B-4C2D-B4A2-08B5E3DEC0AF}">
      <dgm:prSet/>
      <dgm:spPr>
        <a:sp3d>
          <a:bevelT prst="relaxedInset"/>
        </a:sp3d>
      </dgm:spPr>
      <dgm:t>
        <a:bodyPr/>
        <a:lstStyle/>
        <a:p>
          <a:endParaRPr lang="en-US"/>
        </a:p>
      </dgm:t>
    </dgm:pt>
    <dgm:pt modelId="{BBF20387-AEF2-4A26-B51F-442939F904ED}">
      <dgm:prSet custT="1"/>
      <dgm:spPr>
        <a:sp3d>
          <a:bevelT prst="relaxedInset"/>
        </a:sp3d>
      </dgm:spPr>
      <dgm:t>
        <a:bodyPr/>
        <a:lstStyle/>
        <a:p>
          <a:r>
            <a:rPr lang="en-US" sz="2000" b="1" dirty="0">
              <a:effectLst>
                <a:outerShdw blurRad="38100" dist="38100" dir="2700000" algn="tl">
                  <a:srgbClr val="000000">
                    <a:alpha val="43137"/>
                  </a:srgbClr>
                </a:outerShdw>
              </a:effectLst>
            </a:rPr>
            <a:t>Motor Inertia</a:t>
          </a:r>
        </a:p>
      </dgm:t>
    </dgm:pt>
    <dgm:pt modelId="{227F7741-5008-4F4B-B5E8-F50DEBBE305E}" type="parTrans" cxnId="{13D48E16-4D00-4A8F-B178-1D3EA18889A7}">
      <dgm:prSet/>
      <dgm:spPr/>
      <dgm:t>
        <a:bodyPr/>
        <a:lstStyle/>
        <a:p>
          <a:endParaRPr lang="en-US"/>
        </a:p>
      </dgm:t>
    </dgm:pt>
    <dgm:pt modelId="{FDC23126-7387-4F28-A73B-88137E01FC70}" type="sibTrans" cxnId="{13D48E16-4D00-4A8F-B178-1D3EA18889A7}">
      <dgm:prSet/>
      <dgm:spPr>
        <a:sp3d>
          <a:bevelT prst="relaxedInset"/>
        </a:sp3d>
      </dgm:spPr>
      <dgm:t>
        <a:bodyPr/>
        <a:lstStyle/>
        <a:p>
          <a:endParaRPr lang="en-US"/>
        </a:p>
      </dgm:t>
    </dgm:pt>
    <dgm:pt modelId="{F4402C74-01C6-4835-BDC7-8DE0D2C24AFD}">
      <dgm:prSet/>
      <dgm:spPr>
        <a:sp3d>
          <a:bevelT prst="relaxedInset"/>
        </a:sp3d>
      </dgm:spPr>
      <dgm:t>
        <a:bodyPr/>
        <a:lstStyle/>
        <a:p>
          <a:r>
            <a:rPr lang="en-US" dirty="0"/>
            <a:t>DC Bus Ride Thru</a:t>
          </a:r>
        </a:p>
      </dgm:t>
    </dgm:pt>
    <dgm:pt modelId="{65F5F4A1-5683-4087-A916-B75B4C68126F}" type="parTrans" cxnId="{8004722A-3648-41C5-AF10-D68BDA2BCC05}">
      <dgm:prSet/>
      <dgm:spPr/>
      <dgm:t>
        <a:bodyPr/>
        <a:lstStyle/>
        <a:p>
          <a:endParaRPr lang="en-US"/>
        </a:p>
      </dgm:t>
    </dgm:pt>
    <dgm:pt modelId="{F738678E-7BAD-417D-A7EC-E49AF6ED464A}" type="sibTrans" cxnId="{8004722A-3648-41C5-AF10-D68BDA2BCC05}">
      <dgm:prSet/>
      <dgm:spPr/>
      <dgm:t>
        <a:bodyPr/>
        <a:lstStyle/>
        <a:p>
          <a:endParaRPr lang="en-US"/>
        </a:p>
      </dgm:t>
    </dgm:pt>
    <dgm:pt modelId="{D26233F2-A0D7-4B84-80C5-367F209AC162}">
      <dgm:prSet custT="1"/>
      <dgm:spPr>
        <a:sp3d>
          <a:bevelT prst="relaxedInset"/>
        </a:sp3d>
      </dgm:spPr>
      <dgm:t>
        <a:bodyPr/>
        <a:lstStyle/>
        <a:p>
          <a:r>
            <a:rPr lang="en-US" sz="2000" b="1" dirty="0"/>
            <a:t>VFD Active Front End</a:t>
          </a:r>
        </a:p>
      </dgm:t>
    </dgm:pt>
    <dgm:pt modelId="{2147BF70-8ED2-4A65-978D-91C6A63A12D9}" type="sibTrans" cxnId="{D313175C-3304-408E-89FD-E7AA8B902928}">
      <dgm:prSet/>
      <dgm:spPr>
        <a:sp3d>
          <a:bevelT prst="relaxedInset"/>
        </a:sp3d>
      </dgm:spPr>
      <dgm:t>
        <a:bodyPr/>
        <a:lstStyle/>
        <a:p>
          <a:endParaRPr lang="en-US"/>
        </a:p>
      </dgm:t>
    </dgm:pt>
    <dgm:pt modelId="{D104BC77-AAD5-455B-A944-D938ADFBC750}" type="parTrans" cxnId="{D313175C-3304-408E-89FD-E7AA8B902928}">
      <dgm:prSet/>
      <dgm:spPr/>
      <dgm:t>
        <a:bodyPr/>
        <a:lstStyle/>
        <a:p>
          <a:endParaRPr lang="en-US"/>
        </a:p>
      </dgm:t>
    </dgm:pt>
    <dgm:pt modelId="{7247A011-D05F-49AD-855D-C9E92FC6CEF3}" type="pres">
      <dgm:prSet presAssocID="{117354C6-948D-4DEB-A9F8-FF8C2EB1F070}" presName="Name0" presStyleCnt="0">
        <dgm:presLayoutVars>
          <dgm:dir/>
          <dgm:resizeHandles val="exact"/>
        </dgm:presLayoutVars>
      </dgm:prSet>
      <dgm:spPr/>
    </dgm:pt>
    <dgm:pt modelId="{7E0BC48D-A0FB-4C38-B78D-73A148913529}" type="pres">
      <dgm:prSet presAssocID="{117354C6-948D-4DEB-A9F8-FF8C2EB1F070}" presName="fgShape" presStyleLbl="fgShp" presStyleIdx="0" presStyleCnt="1"/>
      <dgm:spPr>
        <a:sp3d z="152400" extrusionH="63500" prstMaterial="matte">
          <a:bevelT w="50800" h="19050" prst="relaxedInset"/>
          <a:contourClr>
            <a:schemeClr val="bg1"/>
          </a:contourClr>
        </a:sp3d>
      </dgm:spPr>
    </dgm:pt>
    <dgm:pt modelId="{B26485BB-98D5-4FDD-8DFB-713A4CDFAA55}" type="pres">
      <dgm:prSet presAssocID="{117354C6-948D-4DEB-A9F8-FF8C2EB1F070}" presName="linComp" presStyleCnt="0"/>
      <dgm:spPr>
        <a:sp3d>
          <a:bevelT prst="relaxedInset"/>
        </a:sp3d>
      </dgm:spPr>
    </dgm:pt>
    <dgm:pt modelId="{890290E0-66CB-47B8-9D69-C0FB2A461835}" type="pres">
      <dgm:prSet presAssocID="{CE0EB000-6463-46B9-9BF4-BD8BFA810DF4}" presName="compNode" presStyleCnt="0"/>
      <dgm:spPr>
        <a:sp3d>
          <a:bevelT prst="relaxedInset"/>
        </a:sp3d>
      </dgm:spPr>
    </dgm:pt>
    <dgm:pt modelId="{5654BE2A-BEF8-475F-89D1-38585DB7DCBF}" type="pres">
      <dgm:prSet presAssocID="{CE0EB000-6463-46B9-9BF4-BD8BFA810DF4}" presName="bkgdShape" presStyleLbl="node1" presStyleIdx="0" presStyleCnt="5" custLinFactNeighborX="4167" custLinFactNeighborY="-1990"/>
      <dgm:spPr/>
    </dgm:pt>
    <dgm:pt modelId="{1FB5FA68-D8F3-4E9C-9E4B-E66AA2EB321D}" type="pres">
      <dgm:prSet presAssocID="{CE0EB000-6463-46B9-9BF4-BD8BFA810DF4}" presName="nodeTx" presStyleLbl="node1" presStyleIdx="0" presStyleCnt="5">
        <dgm:presLayoutVars>
          <dgm:bulletEnabled val="1"/>
        </dgm:presLayoutVars>
      </dgm:prSet>
      <dgm:spPr/>
    </dgm:pt>
    <dgm:pt modelId="{FFBDEA39-3571-40E3-90A5-A4DCDBB32EAF}" type="pres">
      <dgm:prSet presAssocID="{CE0EB000-6463-46B9-9BF4-BD8BFA810DF4}" presName="invisiNode" presStyleLbl="node1" presStyleIdx="0" presStyleCnt="5"/>
      <dgm:spPr>
        <a:sp3d>
          <a:bevelT prst="relaxedInset"/>
        </a:sp3d>
      </dgm:spPr>
    </dgm:pt>
    <dgm:pt modelId="{455406B2-08A8-40D3-8406-C09099A8C6B2}" type="pres">
      <dgm:prSet presAssocID="{CE0EB000-6463-46B9-9BF4-BD8BFA810DF4}" presName="imagNode" presStyleLbl="fgImgPlace1" presStyleIdx="0" presStyleCnt="5"/>
      <dgm:spPr>
        <a:blipFill rotWithShape="1">
          <a:blip xmlns:r="http://schemas.openxmlformats.org/officeDocument/2006/relationships" r:embed="rId1"/>
          <a:stretch>
            <a:fillRect/>
          </a:stretch>
        </a:blipFill>
        <a:sp3d z="152400" extrusionH="63500" prstMaterial="matte">
          <a:bevelT w="50800" h="19050" prst="relaxedInset"/>
          <a:contourClr>
            <a:schemeClr val="bg1"/>
          </a:contourClr>
        </a:sp3d>
      </dgm:spPr>
    </dgm:pt>
    <dgm:pt modelId="{17263943-C45C-4E62-AE85-32A04BC492A2}" type="pres">
      <dgm:prSet presAssocID="{C6978795-0D60-48A4-88A7-5ABA91B4E0E5}" presName="sibTrans" presStyleLbl="sibTrans2D1" presStyleIdx="0" presStyleCnt="0"/>
      <dgm:spPr/>
    </dgm:pt>
    <dgm:pt modelId="{ED318E73-A8E5-471B-A87D-200A772DA897}" type="pres">
      <dgm:prSet presAssocID="{BA2B20D4-0265-4E02-B626-B139BD3B16CD}" presName="compNode" presStyleCnt="0"/>
      <dgm:spPr>
        <a:sp3d>
          <a:bevelT prst="relaxedInset"/>
        </a:sp3d>
      </dgm:spPr>
    </dgm:pt>
    <dgm:pt modelId="{91260FD2-0866-428F-A957-D08D4A0C1715}" type="pres">
      <dgm:prSet presAssocID="{BA2B20D4-0265-4E02-B626-B139BD3B16CD}" presName="bkgdShape" presStyleLbl="node1" presStyleIdx="1" presStyleCnt="5"/>
      <dgm:spPr/>
    </dgm:pt>
    <dgm:pt modelId="{06FD59E2-317D-4941-8E18-C991AC3FF754}" type="pres">
      <dgm:prSet presAssocID="{BA2B20D4-0265-4E02-B626-B139BD3B16CD}" presName="nodeTx" presStyleLbl="node1" presStyleIdx="1" presStyleCnt="5">
        <dgm:presLayoutVars>
          <dgm:bulletEnabled val="1"/>
        </dgm:presLayoutVars>
      </dgm:prSet>
      <dgm:spPr/>
    </dgm:pt>
    <dgm:pt modelId="{84EB8EAF-E1E8-411E-9740-8742CD5E7E6B}" type="pres">
      <dgm:prSet presAssocID="{BA2B20D4-0265-4E02-B626-B139BD3B16CD}" presName="invisiNode" presStyleLbl="node1" presStyleIdx="1" presStyleCnt="5"/>
      <dgm:spPr>
        <a:sp3d>
          <a:bevelT prst="relaxedInset"/>
        </a:sp3d>
      </dgm:spPr>
    </dgm:pt>
    <dgm:pt modelId="{31FA1F92-624E-41FE-AD7F-2354B6207AF5}" type="pres">
      <dgm:prSet presAssocID="{BA2B20D4-0265-4E02-B626-B139BD3B16CD}" presName="imagNode" presStyleLbl="fgImgPlace1" presStyleIdx="1" presStyleCnt="5"/>
      <dgm:spPr>
        <a:blipFill rotWithShape="1">
          <a:blip xmlns:r="http://schemas.openxmlformats.org/officeDocument/2006/relationships" r:embed="rId2"/>
          <a:stretch>
            <a:fillRect/>
          </a:stretch>
        </a:blipFill>
        <a:sp3d z="152400" extrusionH="63500" prstMaterial="matte">
          <a:bevelT w="50800" h="19050" prst="relaxedInset"/>
          <a:contourClr>
            <a:schemeClr val="bg1"/>
          </a:contourClr>
        </a:sp3d>
      </dgm:spPr>
    </dgm:pt>
    <dgm:pt modelId="{7C028457-179B-4908-B0C0-00754817D2F6}" type="pres">
      <dgm:prSet presAssocID="{D5EA2AE3-17AF-4628-97E6-64AE42C145C0}" presName="sibTrans" presStyleLbl="sibTrans2D1" presStyleIdx="0" presStyleCnt="0"/>
      <dgm:spPr/>
    </dgm:pt>
    <dgm:pt modelId="{006D054A-8BC6-4374-8F12-4A0F223A06EE}" type="pres">
      <dgm:prSet presAssocID="{BBF20387-AEF2-4A26-B51F-442939F904ED}" presName="compNode" presStyleCnt="0"/>
      <dgm:spPr>
        <a:sp3d>
          <a:bevelT prst="relaxedInset"/>
        </a:sp3d>
      </dgm:spPr>
    </dgm:pt>
    <dgm:pt modelId="{9B2E0741-D5F5-4F54-8C3D-0DDEA034E2CB}" type="pres">
      <dgm:prSet presAssocID="{BBF20387-AEF2-4A26-B51F-442939F904ED}" presName="bkgdShape" presStyleLbl="node1" presStyleIdx="2" presStyleCnt="5"/>
      <dgm:spPr/>
    </dgm:pt>
    <dgm:pt modelId="{0885CDAA-AC8B-458F-B27A-F7F0B13DF87E}" type="pres">
      <dgm:prSet presAssocID="{BBF20387-AEF2-4A26-B51F-442939F904ED}" presName="nodeTx" presStyleLbl="node1" presStyleIdx="2" presStyleCnt="5">
        <dgm:presLayoutVars>
          <dgm:bulletEnabled val="1"/>
        </dgm:presLayoutVars>
      </dgm:prSet>
      <dgm:spPr/>
    </dgm:pt>
    <dgm:pt modelId="{2D71C3CA-A9AE-4F5B-9B0B-5947F5A2A60A}" type="pres">
      <dgm:prSet presAssocID="{BBF20387-AEF2-4A26-B51F-442939F904ED}" presName="invisiNode" presStyleLbl="node1" presStyleIdx="2" presStyleCnt="5"/>
      <dgm:spPr>
        <a:sp3d>
          <a:bevelT prst="relaxedInset"/>
        </a:sp3d>
      </dgm:spPr>
    </dgm:pt>
    <dgm:pt modelId="{21C965AA-C165-474D-8971-4EEC62B2C731}" type="pres">
      <dgm:prSet presAssocID="{BBF20387-AEF2-4A26-B51F-442939F904ED}" presName="imagNode" presStyleLbl="fgImgPlace1" presStyleIdx="2" presStyleCnt="5"/>
      <dgm:spPr>
        <a:blipFill rotWithShape="1">
          <a:blip xmlns:r="http://schemas.openxmlformats.org/officeDocument/2006/relationships" r:embed="rId3"/>
          <a:stretch>
            <a:fillRect/>
          </a:stretch>
        </a:blipFill>
        <a:sp3d z="152400" extrusionH="63500" prstMaterial="matte">
          <a:bevelT w="50800" h="19050" prst="relaxedInset"/>
          <a:contourClr>
            <a:schemeClr val="bg1"/>
          </a:contourClr>
        </a:sp3d>
      </dgm:spPr>
    </dgm:pt>
    <dgm:pt modelId="{00832C21-1BBD-43CF-8FE4-B67BA419F2A3}" type="pres">
      <dgm:prSet presAssocID="{FDC23126-7387-4F28-A73B-88137E01FC70}" presName="sibTrans" presStyleLbl="sibTrans2D1" presStyleIdx="0" presStyleCnt="0"/>
      <dgm:spPr/>
    </dgm:pt>
    <dgm:pt modelId="{F035F26A-0BE7-4AE0-8403-8E31F974CE8A}" type="pres">
      <dgm:prSet presAssocID="{D26233F2-A0D7-4B84-80C5-367F209AC162}" presName="compNode" presStyleCnt="0"/>
      <dgm:spPr>
        <a:sp3d>
          <a:bevelT prst="relaxedInset"/>
        </a:sp3d>
      </dgm:spPr>
    </dgm:pt>
    <dgm:pt modelId="{28C18384-3C75-4296-8CC5-A8C517E06F08}" type="pres">
      <dgm:prSet presAssocID="{D26233F2-A0D7-4B84-80C5-367F209AC162}" presName="bkgdShape" presStyleLbl="node1" presStyleIdx="3" presStyleCnt="5"/>
      <dgm:spPr/>
    </dgm:pt>
    <dgm:pt modelId="{402C82E9-CA39-4DE2-B49F-575AB05A0C7A}" type="pres">
      <dgm:prSet presAssocID="{D26233F2-A0D7-4B84-80C5-367F209AC162}" presName="nodeTx" presStyleLbl="node1" presStyleIdx="3" presStyleCnt="5">
        <dgm:presLayoutVars>
          <dgm:bulletEnabled val="1"/>
        </dgm:presLayoutVars>
      </dgm:prSet>
      <dgm:spPr/>
    </dgm:pt>
    <dgm:pt modelId="{16F3E727-1DF4-4060-AD53-716AB9819AAC}" type="pres">
      <dgm:prSet presAssocID="{D26233F2-A0D7-4B84-80C5-367F209AC162}" presName="invisiNode" presStyleLbl="node1" presStyleIdx="3" presStyleCnt="5"/>
      <dgm:spPr>
        <a:sp3d>
          <a:bevelT prst="relaxedInset"/>
        </a:sp3d>
      </dgm:spPr>
    </dgm:pt>
    <dgm:pt modelId="{A4588C3F-ADB0-4304-97EF-41EE4B00E7BF}" type="pres">
      <dgm:prSet presAssocID="{D26233F2-A0D7-4B84-80C5-367F209AC162}" presName="imagNode" presStyleLbl="fgImgPlace1" presStyleIdx="3" presStyleCnt="5"/>
      <dgm:spPr>
        <a:blipFill rotWithShape="1">
          <a:blip xmlns:r="http://schemas.openxmlformats.org/officeDocument/2006/relationships" r:embed="rId4"/>
          <a:stretch>
            <a:fillRect/>
          </a:stretch>
        </a:blipFill>
        <a:sp3d z="152400" extrusionH="63500" prstMaterial="matte">
          <a:bevelT w="50800" h="19050" prst="relaxedInset"/>
          <a:contourClr>
            <a:schemeClr val="bg1"/>
          </a:contourClr>
        </a:sp3d>
      </dgm:spPr>
    </dgm:pt>
    <dgm:pt modelId="{BA1BCFDE-52B1-4F49-9EE9-1F3EE2A769B3}" type="pres">
      <dgm:prSet presAssocID="{2147BF70-8ED2-4A65-978D-91C6A63A12D9}" presName="sibTrans" presStyleLbl="sibTrans2D1" presStyleIdx="0" presStyleCnt="0"/>
      <dgm:spPr/>
    </dgm:pt>
    <dgm:pt modelId="{248F3B07-ABBF-458D-8039-DFC5C299AFE2}" type="pres">
      <dgm:prSet presAssocID="{F4402C74-01C6-4835-BDC7-8DE0D2C24AFD}" presName="compNode" presStyleCnt="0"/>
      <dgm:spPr>
        <a:sp3d>
          <a:bevelT prst="relaxedInset"/>
        </a:sp3d>
      </dgm:spPr>
    </dgm:pt>
    <dgm:pt modelId="{4C9624DC-E75A-4435-9387-2667EEE0373E}" type="pres">
      <dgm:prSet presAssocID="{F4402C74-01C6-4835-BDC7-8DE0D2C24AFD}" presName="bkgdShape" presStyleLbl="node1" presStyleIdx="4" presStyleCnt="5"/>
      <dgm:spPr/>
    </dgm:pt>
    <dgm:pt modelId="{B6A11BDC-5871-4A8D-B235-4E2DB7088F0D}" type="pres">
      <dgm:prSet presAssocID="{F4402C74-01C6-4835-BDC7-8DE0D2C24AFD}" presName="nodeTx" presStyleLbl="node1" presStyleIdx="4" presStyleCnt="5">
        <dgm:presLayoutVars>
          <dgm:bulletEnabled val="1"/>
        </dgm:presLayoutVars>
      </dgm:prSet>
      <dgm:spPr/>
    </dgm:pt>
    <dgm:pt modelId="{DFA923F4-FFDE-4736-898F-61F852DE90F1}" type="pres">
      <dgm:prSet presAssocID="{F4402C74-01C6-4835-BDC7-8DE0D2C24AFD}" presName="invisiNode" presStyleLbl="node1" presStyleIdx="4" presStyleCnt="5"/>
      <dgm:spPr>
        <a:sp3d>
          <a:bevelT prst="relaxedInset"/>
        </a:sp3d>
      </dgm:spPr>
    </dgm:pt>
    <dgm:pt modelId="{B8CB8827-89EE-49B7-90F1-3465AD6278E4}" type="pres">
      <dgm:prSet presAssocID="{F4402C74-01C6-4835-BDC7-8DE0D2C24AFD}" presName="imagNode" presStyleLbl="fgImgPlace1" presStyleIdx="4" presStyleCnt="5"/>
      <dgm:spPr>
        <a:blipFill rotWithShape="1">
          <a:blip xmlns:r="http://schemas.openxmlformats.org/officeDocument/2006/relationships" r:embed="rId5"/>
          <a:stretch>
            <a:fillRect/>
          </a:stretch>
        </a:blipFill>
        <a:sp3d z="152400" extrusionH="63500" prstMaterial="matte">
          <a:bevelT w="50800" h="19050" prst="relaxedInset"/>
          <a:contourClr>
            <a:schemeClr val="bg1"/>
          </a:contourClr>
        </a:sp3d>
      </dgm:spPr>
    </dgm:pt>
  </dgm:ptLst>
  <dgm:cxnLst>
    <dgm:cxn modelId="{15EF6207-C42B-4C2D-B4A2-08B5E3DEC0AF}" srcId="{117354C6-948D-4DEB-A9F8-FF8C2EB1F070}" destId="{BA2B20D4-0265-4E02-B626-B139BD3B16CD}" srcOrd="1" destOrd="0" parTransId="{EB6F34E3-B423-4A2B-906E-DD587F5AD333}" sibTransId="{D5EA2AE3-17AF-4628-97E6-64AE42C145C0}"/>
    <dgm:cxn modelId="{20785508-96B7-4AB1-AA87-79DC28498873}" type="presOf" srcId="{C6978795-0D60-48A4-88A7-5ABA91B4E0E5}" destId="{17263943-C45C-4E62-AE85-32A04BC492A2}" srcOrd="0" destOrd="0" presId="urn:microsoft.com/office/officeart/2005/8/layout/hList7"/>
    <dgm:cxn modelId="{13D48E16-4D00-4A8F-B178-1D3EA18889A7}" srcId="{117354C6-948D-4DEB-A9F8-FF8C2EB1F070}" destId="{BBF20387-AEF2-4A26-B51F-442939F904ED}" srcOrd="2" destOrd="0" parTransId="{227F7741-5008-4F4B-B5E8-F50DEBBE305E}" sibTransId="{FDC23126-7387-4F28-A73B-88137E01FC70}"/>
    <dgm:cxn modelId="{16E16519-A77F-4805-B67C-26AB59D52196}" type="presOf" srcId="{CE0EB000-6463-46B9-9BF4-BD8BFA810DF4}" destId="{5654BE2A-BEF8-475F-89D1-38585DB7DCBF}" srcOrd="0" destOrd="0" presId="urn:microsoft.com/office/officeart/2005/8/layout/hList7"/>
    <dgm:cxn modelId="{49DFEA1A-D060-4AED-A2B9-63163459B323}" type="presOf" srcId="{BBF20387-AEF2-4A26-B51F-442939F904ED}" destId="{9B2E0741-D5F5-4F54-8C3D-0DDEA034E2CB}" srcOrd="0" destOrd="0" presId="urn:microsoft.com/office/officeart/2005/8/layout/hList7"/>
    <dgm:cxn modelId="{8004722A-3648-41C5-AF10-D68BDA2BCC05}" srcId="{117354C6-948D-4DEB-A9F8-FF8C2EB1F070}" destId="{F4402C74-01C6-4835-BDC7-8DE0D2C24AFD}" srcOrd="4" destOrd="0" parTransId="{65F5F4A1-5683-4087-A916-B75B4C68126F}" sibTransId="{F738678E-7BAD-417D-A7EC-E49AF6ED464A}"/>
    <dgm:cxn modelId="{D9301D2B-1C16-4500-91A9-6FA2A21C4468}" type="presOf" srcId="{FDC23126-7387-4F28-A73B-88137E01FC70}" destId="{00832C21-1BBD-43CF-8FE4-B67BA419F2A3}" srcOrd="0" destOrd="0" presId="urn:microsoft.com/office/officeart/2005/8/layout/hList7"/>
    <dgm:cxn modelId="{2833DA3C-9AA1-46C3-80F9-4BE9CF827E46}" type="presOf" srcId="{F4402C74-01C6-4835-BDC7-8DE0D2C24AFD}" destId="{4C9624DC-E75A-4435-9387-2667EEE0373E}" srcOrd="0" destOrd="0" presId="urn:microsoft.com/office/officeart/2005/8/layout/hList7"/>
    <dgm:cxn modelId="{D313175C-3304-408E-89FD-E7AA8B902928}" srcId="{117354C6-948D-4DEB-A9F8-FF8C2EB1F070}" destId="{D26233F2-A0D7-4B84-80C5-367F209AC162}" srcOrd="3" destOrd="0" parTransId="{D104BC77-AAD5-455B-A944-D938ADFBC750}" sibTransId="{2147BF70-8ED2-4A65-978D-91C6A63A12D9}"/>
    <dgm:cxn modelId="{F0FB145E-BF38-4BEF-AC56-809B5DEDCB68}" type="presOf" srcId="{2147BF70-8ED2-4A65-978D-91C6A63A12D9}" destId="{BA1BCFDE-52B1-4F49-9EE9-1F3EE2A769B3}" srcOrd="0" destOrd="0" presId="urn:microsoft.com/office/officeart/2005/8/layout/hList7"/>
    <dgm:cxn modelId="{8E7D435F-E4C6-491E-8865-02DAC85658B9}" type="presOf" srcId="{D5EA2AE3-17AF-4628-97E6-64AE42C145C0}" destId="{7C028457-179B-4908-B0C0-00754817D2F6}" srcOrd="0" destOrd="0" presId="urn:microsoft.com/office/officeart/2005/8/layout/hList7"/>
    <dgm:cxn modelId="{77645B4A-00D9-4D58-BACE-4E098C70A090}" type="presOf" srcId="{BA2B20D4-0265-4E02-B626-B139BD3B16CD}" destId="{91260FD2-0866-428F-A957-D08D4A0C1715}" srcOrd="0" destOrd="0" presId="urn:microsoft.com/office/officeart/2005/8/layout/hList7"/>
    <dgm:cxn modelId="{D802F18C-F856-4692-B31B-33911AA9ED01}" type="presOf" srcId="{BBF20387-AEF2-4A26-B51F-442939F904ED}" destId="{0885CDAA-AC8B-458F-B27A-F7F0B13DF87E}" srcOrd="1" destOrd="0" presId="urn:microsoft.com/office/officeart/2005/8/layout/hList7"/>
    <dgm:cxn modelId="{B12C0494-8F2D-4D44-9BBC-509BD7BF8231}" type="presOf" srcId="{D26233F2-A0D7-4B84-80C5-367F209AC162}" destId="{28C18384-3C75-4296-8CC5-A8C517E06F08}" srcOrd="0" destOrd="0" presId="urn:microsoft.com/office/officeart/2005/8/layout/hList7"/>
    <dgm:cxn modelId="{FD929EB7-76FB-4880-BE43-305A9BA73083}" type="presOf" srcId="{117354C6-948D-4DEB-A9F8-FF8C2EB1F070}" destId="{7247A011-D05F-49AD-855D-C9E92FC6CEF3}" srcOrd="0" destOrd="0" presId="urn:microsoft.com/office/officeart/2005/8/layout/hList7"/>
    <dgm:cxn modelId="{DA683CBA-1BD2-4CDB-8767-BE81D5690FD2}" srcId="{117354C6-948D-4DEB-A9F8-FF8C2EB1F070}" destId="{CE0EB000-6463-46B9-9BF4-BD8BFA810DF4}" srcOrd="0" destOrd="0" parTransId="{D565B66D-2C0B-468A-8486-517BE610C181}" sibTransId="{C6978795-0D60-48A4-88A7-5ABA91B4E0E5}"/>
    <dgm:cxn modelId="{B463EBCA-8796-437F-9E79-B2D6BF025316}" type="presOf" srcId="{D26233F2-A0D7-4B84-80C5-367F209AC162}" destId="{402C82E9-CA39-4DE2-B49F-575AB05A0C7A}" srcOrd="1" destOrd="0" presId="urn:microsoft.com/office/officeart/2005/8/layout/hList7"/>
    <dgm:cxn modelId="{28C480D2-2062-4D7A-A11B-9734F456E414}" type="presOf" srcId="{CE0EB000-6463-46B9-9BF4-BD8BFA810DF4}" destId="{1FB5FA68-D8F3-4E9C-9E4B-E66AA2EB321D}" srcOrd="1" destOrd="0" presId="urn:microsoft.com/office/officeart/2005/8/layout/hList7"/>
    <dgm:cxn modelId="{1AABCFE4-F908-4651-931A-B75DC7E18D97}" type="presOf" srcId="{F4402C74-01C6-4835-BDC7-8DE0D2C24AFD}" destId="{B6A11BDC-5871-4A8D-B235-4E2DB7088F0D}" srcOrd="1" destOrd="0" presId="urn:microsoft.com/office/officeart/2005/8/layout/hList7"/>
    <dgm:cxn modelId="{40C80BE7-E54C-4304-9A0E-E817525C7B60}" type="presOf" srcId="{BA2B20D4-0265-4E02-B626-B139BD3B16CD}" destId="{06FD59E2-317D-4941-8E18-C991AC3FF754}" srcOrd="1" destOrd="0" presId="urn:microsoft.com/office/officeart/2005/8/layout/hList7"/>
    <dgm:cxn modelId="{DC133197-C795-4D43-854B-EB97C9D6319F}" type="presParOf" srcId="{7247A011-D05F-49AD-855D-C9E92FC6CEF3}" destId="{7E0BC48D-A0FB-4C38-B78D-73A148913529}" srcOrd="0" destOrd="0" presId="urn:microsoft.com/office/officeart/2005/8/layout/hList7"/>
    <dgm:cxn modelId="{9470F7AA-BB5E-405B-A36F-38A8E80EF1E6}" type="presParOf" srcId="{7247A011-D05F-49AD-855D-C9E92FC6CEF3}" destId="{B26485BB-98D5-4FDD-8DFB-713A4CDFAA55}" srcOrd="1" destOrd="0" presId="urn:microsoft.com/office/officeart/2005/8/layout/hList7"/>
    <dgm:cxn modelId="{17D24711-23B6-4A9B-B335-1DB97D5AEB25}" type="presParOf" srcId="{B26485BB-98D5-4FDD-8DFB-713A4CDFAA55}" destId="{890290E0-66CB-47B8-9D69-C0FB2A461835}" srcOrd="0" destOrd="0" presId="urn:microsoft.com/office/officeart/2005/8/layout/hList7"/>
    <dgm:cxn modelId="{1DA3A65F-328B-4B7C-900D-5D23716071F4}" type="presParOf" srcId="{890290E0-66CB-47B8-9D69-C0FB2A461835}" destId="{5654BE2A-BEF8-475F-89D1-38585DB7DCBF}" srcOrd="0" destOrd="0" presId="urn:microsoft.com/office/officeart/2005/8/layout/hList7"/>
    <dgm:cxn modelId="{7BA243A3-B4EA-40F0-8662-1B420E81A7ED}" type="presParOf" srcId="{890290E0-66CB-47B8-9D69-C0FB2A461835}" destId="{1FB5FA68-D8F3-4E9C-9E4B-E66AA2EB321D}" srcOrd="1" destOrd="0" presId="urn:microsoft.com/office/officeart/2005/8/layout/hList7"/>
    <dgm:cxn modelId="{15FF1C09-7FBA-4EFC-8D0E-4B6056D9465E}" type="presParOf" srcId="{890290E0-66CB-47B8-9D69-C0FB2A461835}" destId="{FFBDEA39-3571-40E3-90A5-A4DCDBB32EAF}" srcOrd="2" destOrd="0" presId="urn:microsoft.com/office/officeart/2005/8/layout/hList7"/>
    <dgm:cxn modelId="{AA237FA4-2E51-4458-AED0-E8401DB0BC75}" type="presParOf" srcId="{890290E0-66CB-47B8-9D69-C0FB2A461835}" destId="{455406B2-08A8-40D3-8406-C09099A8C6B2}" srcOrd="3" destOrd="0" presId="urn:microsoft.com/office/officeart/2005/8/layout/hList7"/>
    <dgm:cxn modelId="{0A5E36EF-02C7-4B7D-8B6A-C33DA0C261AF}" type="presParOf" srcId="{B26485BB-98D5-4FDD-8DFB-713A4CDFAA55}" destId="{17263943-C45C-4E62-AE85-32A04BC492A2}" srcOrd="1" destOrd="0" presId="urn:microsoft.com/office/officeart/2005/8/layout/hList7"/>
    <dgm:cxn modelId="{627B406B-787E-48DC-AC0B-E4F6ADA7C251}" type="presParOf" srcId="{B26485BB-98D5-4FDD-8DFB-713A4CDFAA55}" destId="{ED318E73-A8E5-471B-A87D-200A772DA897}" srcOrd="2" destOrd="0" presId="urn:microsoft.com/office/officeart/2005/8/layout/hList7"/>
    <dgm:cxn modelId="{64D381DE-BB65-4503-91D5-F6F80783AAF1}" type="presParOf" srcId="{ED318E73-A8E5-471B-A87D-200A772DA897}" destId="{91260FD2-0866-428F-A957-D08D4A0C1715}" srcOrd="0" destOrd="0" presId="urn:microsoft.com/office/officeart/2005/8/layout/hList7"/>
    <dgm:cxn modelId="{DD1110F3-9766-4772-A08A-BD07D40E92AD}" type="presParOf" srcId="{ED318E73-A8E5-471B-A87D-200A772DA897}" destId="{06FD59E2-317D-4941-8E18-C991AC3FF754}" srcOrd="1" destOrd="0" presId="urn:microsoft.com/office/officeart/2005/8/layout/hList7"/>
    <dgm:cxn modelId="{97D575BF-759C-4644-8A27-B77C25E7B1FF}" type="presParOf" srcId="{ED318E73-A8E5-471B-A87D-200A772DA897}" destId="{84EB8EAF-E1E8-411E-9740-8742CD5E7E6B}" srcOrd="2" destOrd="0" presId="urn:microsoft.com/office/officeart/2005/8/layout/hList7"/>
    <dgm:cxn modelId="{18F5AB57-AA3B-493C-8F9F-86AE4D67807E}" type="presParOf" srcId="{ED318E73-A8E5-471B-A87D-200A772DA897}" destId="{31FA1F92-624E-41FE-AD7F-2354B6207AF5}" srcOrd="3" destOrd="0" presId="urn:microsoft.com/office/officeart/2005/8/layout/hList7"/>
    <dgm:cxn modelId="{3D1F55ED-AB8C-4259-9C72-496C261C7CF8}" type="presParOf" srcId="{B26485BB-98D5-4FDD-8DFB-713A4CDFAA55}" destId="{7C028457-179B-4908-B0C0-00754817D2F6}" srcOrd="3" destOrd="0" presId="urn:microsoft.com/office/officeart/2005/8/layout/hList7"/>
    <dgm:cxn modelId="{4895E6A6-9235-45A9-9928-0BBA02E89685}" type="presParOf" srcId="{B26485BB-98D5-4FDD-8DFB-713A4CDFAA55}" destId="{006D054A-8BC6-4374-8F12-4A0F223A06EE}" srcOrd="4" destOrd="0" presId="urn:microsoft.com/office/officeart/2005/8/layout/hList7"/>
    <dgm:cxn modelId="{D0563062-7555-497D-B175-E37D4CBCB0C8}" type="presParOf" srcId="{006D054A-8BC6-4374-8F12-4A0F223A06EE}" destId="{9B2E0741-D5F5-4F54-8C3D-0DDEA034E2CB}" srcOrd="0" destOrd="0" presId="urn:microsoft.com/office/officeart/2005/8/layout/hList7"/>
    <dgm:cxn modelId="{15633CE7-FC93-47B3-9980-3F8004FCEDE6}" type="presParOf" srcId="{006D054A-8BC6-4374-8F12-4A0F223A06EE}" destId="{0885CDAA-AC8B-458F-B27A-F7F0B13DF87E}" srcOrd="1" destOrd="0" presId="urn:microsoft.com/office/officeart/2005/8/layout/hList7"/>
    <dgm:cxn modelId="{027D2C0D-D5A5-43FD-8C7C-10612EA3BEBF}" type="presParOf" srcId="{006D054A-8BC6-4374-8F12-4A0F223A06EE}" destId="{2D71C3CA-A9AE-4F5B-9B0B-5947F5A2A60A}" srcOrd="2" destOrd="0" presId="urn:microsoft.com/office/officeart/2005/8/layout/hList7"/>
    <dgm:cxn modelId="{36F1077D-AE9B-490E-A478-E6BE57FDF6FB}" type="presParOf" srcId="{006D054A-8BC6-4374-8F12-4A0F223A06EE}" destId="{21C965AA-C165-474D-8971-4EEC62B2C731}" srcOrd="3" destOrd="0" presId="urn:microsoft.com/office/officeart/2005/8/layout/hList7"/>
    <dgm:cxn modelId="{E4E5F8E2-186D-45F1-ACFE-50C7C16E8895}" type="presParOf" srcId="{B26485BB-98D5-4FDD-8DFB-713A4CDFAA55}" destId="{00832C21-1BBD-43CF-8FE4-B67BA419F2A3}" srcOrd="5" destOrd="0" presId="urn:microsoft.com/office/officeart/2005/8/layout/hList7"/>
    <dgm:cxn modelId="{718F0D5E-E93C-48F5-B873-B68C596FC455}" type="presParOf" srcId="{B26485BB-98D5-4FDD-8DFB-713A4CDFAA55}" destId="{F035F26A-0BE7-4AE0-8403-8E31F974CE8A}" srcOrd="6" destOrd="0" presId="urn:microsoft.com/office/officeart/2005/8/layout/hList7"/>
    <dgm:cxn modelId="{A0727A81-225B-46A0-B224-B7792F0FF0CE}" type="presParOf" srcId="{F035F26A-0BE7-4AE0-8403-8E31F974CE8A}" destId="{28C18384-3C75-4296-8CC5-A8C517E06F08}" srcOrd="0" destOrd="0" presId="urn:microsoft.com/office/officeart/2005/8/layout/hList7"/>
    <dgm:cxn modelId="{4B75F692-EA4C-49AF-B03A-22C63267BBD2}" type="presParOf" srcId="{F035F26A-0BE7-4AE0-8403-8E31F974CE8A}" destId="{402C82E9-CA39-4DE2-B49F-575AB05A0C7A}" srcOrd="1" destOrd="0" presId="urn:microsoft.com/office/officeart/2005/8/layout/hList7"/>
    <dgm:cxn modelId="{AE999144-3E63-4358-A404-45A443792EEA}" type="presParOf" srcId="{F035F26A-0BE7-4AE0-8403-8E31F974CE8A}" destId="{16F3E727-1DF4-4060-AD53-716AB9819AAC}" srcOrd="2" destOrd="0" presId="urn:microsoft.com/office/officeart/2005/8/layout/hList7"/>
    <dgm:cxn modelId="{44A5683C-2A49-4213-BC1B-29419F1D657A}" type="presParOf" srcId="{F035F26A-0BE7-4AE0-8403-8E31F974CE8A}" destId="{A4588C3F-ADB0-4304-97EF-41EE4B00E7BF}" srcOrd="3" destOrd="0" presId="urn:microsoft.com/office/officeart/2005/8/layout/hList7"/>
    <dgm:cxn modelId="{768519CE-3E8D-4FFB-AD61-851434232419}" type="presParOf" srcId="{B26485BB-98D5-4FDD-8DFB-713A4CDFAA55}" destId="{BA1BCFDE-52B1-4F49-9EE9-1F3EE2A769B3}" srcOrd="7" destOrd="0" presId="urn:microsoft.com/office/officeart/2005/8/layout/hList7"/>
    <dgm:cxn modelId="{C07C93C8-2E1C-4CF6-92E7-E4B95BBAA22B}" type="presParOf" srcId="{B26485BB-98D5-4FDD-8DFB-713A4CDFAA55}" destId="{248F3B07-ABBF-458D-8039-DFC5C299AFE2}" srcOrd="8" destOrd="0" presId="urn:microsoft.com/office/officeart/2005/8/layout/hList7"/>
    <dgm:cxn modelId="{811C9BC7-30C1-4157-AFF0-44D9DFAA17EB}" type="presParOf" srcId="{248F3B07-ABBF-458D-8039-DFC5C299AFE2}" destId="{4C9624DC-E75A-4435-9387-2667EEE0373E}" srcOrd="0" destOrd="0" presId="urn:microsoft.com/office/officeart/2005/8/layout/hList7"/>
    <dgm:cxn modelId="{D3C8E51C-A968-4B71-86DD-D950BB364F3B}" type="presParOf" srcId="{248F3B07-ABBF-458D-8039-DFC5C299AFE2}" destId="{B6A11BDC-5871-4A8D-B235-4E2DB7088F0D}" srcOrd="1" destOrd="0" presId="urn:microsoft.com/office/officeart/2005/8/layout/hList7"/>
    <dgm:cxn modelId="{5552985E-03DB-4B9B-9123-B62585517112}" type="presParOf" srcId="{248F3B07-ABBF-458D-8039-DFC5C299AFE2}" destId="{DFA923F4-FFDE-4736-898F-61F852DE90F1}" srcOrd="2" destOrd="0" presId="urn:microsoft.com/office/officeart/2005/8/layout/hList7"/>
    <dgm:cxn modelId="{5761E801-83BF-4239-BC98-A65D863AFAB9}" type="presParOf" srcId="{248F3B07-ABBF-458D-8039-DFC5C299AFE2}" destId="{B8CB8827-89EE-49B7-90F1-3465AD6278E4}" srcOrd="3" destOrd="0" presId="urn:microsoft.com/office/officeart/2005/8/layout/hList7"/>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FE335-949B-45AF-8252-620089DEEBEE}">
      <dsp:nvSpPr>
        <dsp:cNvPr id="0" name=""/>
        <dsp:cNvSpPr/>
      </dsp:nvSpPr>
      <dsp:spPr>
        <a:xfrm>
          <a:off x="549894" y="0"/>
          <a:ext cx="4609526" cy="4375150"/>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BB0F20D-8917-43CD-AB53-09CFDD3EF63D}">
      <dsp:nvSpPr>
        <dsp:cNvPr id="0" name=""/>
        <dsp:cNvSpPr/>
      </dsp:nvSpPr>
      <dsp:spPr>
        <a:xfrm>
          <a:off x="2854657" y="437889"/>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Company Introduction</a:t>
          </a:r>
        </a:p>
      </dsp:txBody>
      <dsp:txXfrm>
        <a:off x="2869445" y="452677"/>
        <a:ext cx="2814271" cy="273351"/>
      </dsp:txXfrm>
    </dsp:sp>
    <dsp:sp modelId="{E25710FB-F8E9-41CE-A914-1DC9C3B5AB58}">
      <dsp:nvSpPr>
        <dsp:cNvPr id="0" name=""/>
        <dsp:cNvSpPr/>
      </dsp:nvSpPr>
      <dsp:spPr>
        <a:xfrm>
          <a:off x="2854657" y="778683"/>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DC Bus Management</a:t>
          </a:r>
        </a:p>
      </dsp:txBody>
      <dsp:txXfrm>
        <a:off x="2869445" y="793471"/>
        <a:ext cx="2814271" cy="273351"/>
      </dsp:txXfrm>
    </dsp:sp>
    <dsp:sp modelId="{EB2AACB7-8875-4B5E-AB59-4FA17864B776}">
      <dsp:nvSpPr>
        <dsp:cNvPr id="0" name=""/>
        <dsp:cNvSpPr/>
      </dsp:nvSpPr>
      <dsp:spPr>
        <a:xfrm>
          <a:off x="2854657" y="1119477"/>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Critical Process Protection</a:t>
          </a:r>
        </a:p>
      </dsp:txBody>
      <dsp:txXfrm>
        <a:off x="2869445" y="1134265"/>
        <a:ext cx="2814271" cy="273351"/>
      </dsp:txXfrm>
    </dsp:sp>
    <dsp:sp modelId="{FBD7A04A-D633-4139-A5DD-7CB3BF4CB9F5}">
      <dsp:nvSpPr>
        <dsp:cNvPr id="0" name=""/>
        <dsp:cNvSpPr/>
      </dsp:nvSpPr>
      <dsp:spPr>
        <a:xfrm>
          <a:off x="2854657" y="1460270"/>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AC Line Loss</a:t>
          </a:r>
        </a:p>
      </dsp:txBody>
      <dsp:txXfrm>
        <a:off x="2869445" y="1475058"/>
        <a:ext cx="2814271" cy="273351"/>
      </dsp:txXfrm>
    </dsp:sp>
    <dsp:sp modelId="{4DCC8C8D-267A-4E3D-B7F7-31F8BBCFBB28}">
      <dsp:nvSpPr>
        <dsp:cNvPr id="0" name=""/>
        <dsp:cNvSpPr/>
      </dsp:nvSpPr>
      <dsp:spPr>
        <a:xfrm>
          <a:off x="2854657" y="1801064"/>
          <a:ext cx="2843847" cy="39436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AC Line Loss Events Defined</a:t>
          </a:r>
        </a:p>
      </dsp:txBody>
      <dsp:txXfrm>
        <a:off x="2873908" y="1820315"/>
        <a:ext cx="2805345" cy="355858"/>
      </dsp:txXfrm>
    </dsp:sp>
    <dsp:sp modelId="{BAFF4D09-4A6F-4C1A-A975-9605A78EFD1F}">
      <dsp:nvSpPr>
        <dsp:cNvPr id="0" name=""/>
        <dsp:cNvSpPr/>
      </dsp:nvSpPr>
      <dsp:spPr>
        <a:xfrm>
          <a:off x="2854657" y="2233291"/>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VFD Current Backup Solutions</a:t>
          </a:r>
        </a:p>
      </dsp:txBody>
      <dsp:txXfrm>
        <a:off x="2869445" y="2248079"/>
        <a:ext cx="2814271" cy="273351"/>
      </dsp:txXfrm>
    </dsp:sp>
    <dsp:sp modelId="{50E6F78F-CE95-4DBC-82EF-9D6E2888438E}">
      <dsp:nvSpPr>
        <dsp:cNvPr id="0" name=""/>
        <dsp:cNvSpPr/>
      </dsp:nvSpPr>
      <dsp:spPr>
        <a:xfrm>
          <a:off x="2854657" y="2574085"/>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UPD – Uninterruptable Power for Drives</a:t>
          </a:r>
        </a:p>
      </dsp:txBody>
      <dsp:txXfrm>
        <a:off x="2869445" y="2588873"/>
        <a:ext cx="2814271" cy="273351"/>
      </dsp:txXfrm>
    </dsp:sp>
    <dsp:sp modelId="{EE93FC27-1256-4B58-8A56-57B7768D6075}">
      <dsp:nvSpPr>
        <dsp:cNvPr id="0" name=""/>
        <dsp:cNvSpPr/>
      </dsp:nvSpPr>
      <dsp:spPr>
        <a:xfrm>
          <a:off x="2854657" y="2914879"/>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UPD Specification</a:t>
          </a:r>
        </a:p>
      </dsp:txBody>
      <dsp:txXfrm>
        <a:off x="2869445" y="2929667"/>
        <a:ext cx="2814271" cy="273351"/>
      </dsp:txXfrm>
    </dsp:sp>
    <dsp:sp modelId="{C34DBA2A-4C83-43C8-90F3-7E7A18702B31}">
      <dsp:nvSpPr>
        <dsp:cNvPr id="0" name=""/>
        <dsp:cNvSpPr/>
      </dsp:nvSpPr>
      <dsp:spPr>
        <a:xfrm>
          <a:off x="2854657" y="3255672"/>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Critical Process Applications</a:t>
          </a:r>
        </a:p>
      </dsp:txBody>
      <dsp:txXfrm>
        <a:off x="2869445" y="3270460"/>
        <a:ext cx="2814271" cy="273351"/>
      </dsp:txXfrm>
    </dsp:sp>
    <dsp:sp modelId="{A43E615F-890A-4CF9-89B4-AE2EAC7BC20E}">
      <dsp:nvSpPr>
        <dsp:cNvPr id="0" name=""/>
        <dsp:cNvSpPr/>
      </dsp:nvSpPr>
      <dsp:spPr>
        <a:xfrm>
          <a:off x="2854657" y="3596466"/>
          <a:ext cx="2843847" cy="302927"/>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UPD Maintenance &amp; Installation</a:t>
          </a:r>
        </a:p>
      </dsp:txBody>
      <dsp:txXfrm>
        <a:off x="2869445" y="3611254"/>
        <a:ext cx="2814271" cy="2733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D923E-B43A-4F14-A76C-E606E71A3458}">
      <dsp:nvSpPr>
        <dsp:cNvPr id="0" name=""/>
        <dsp:cNvSpPr/>
      </dsp:nvSpPr>
      <dsp:spPr>
        <a:xfrm>
          <a:off x="0" y="823340"/>
          <a:ext cx="2720016" cy="183289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1104" tIns="291592" rIns="211104" bIns="64008" numCol="1" spcCol="1270" anchor="t" anchorCtr="0">
          <a:noAutofit/>
        </a:bodyPr>
        <a:lstStyle/>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Drive Input Reactance Interacts With UPS Inverters and UPS Filtering</a:t>
          </a:r>
        </a:p>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Reduced Efficiency Due To Extra Conversions</a:t>
          </a:r>
        </a:p>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Extra Point Of Failure – Series Configuration</a:t>
          </a:r>
        </a:p>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Must Be Over Sized To Anything The Drive Has To Handle…</a:t>
          </a:r>
        </a:p>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In Rush Or Startup Currents – Series Solution</a:t>
          </a:r>
        </a:p>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Batteries And Battery Maintenance Around Drives And Power Electronics</a:t>
          </a:r>
        </a:p>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Routine Entire Battery String Change Out</a:t>
          </a:r>
        </a:p>
      </dsp:txBody>
      <dsp:txXfrm>
        <a:off x="0" y="823340"/>
        <a:ext cx="2720016" cy="1832894"/>
      </dsp:txXfrm>
    </dsp:sp>
    <dsp:sp modelId="{E8D3FC73-70CE-4D6B-BCCA-D00F9EEE2BC9}">
      <dsp:nvSpPr>
        <dsp:cNvPr id="0" name=""/>
        <dsp:cNvSpPr/>
      </dsp:nvSpPr>
      <dsp:spPr>
        <a:xfrm>
          <a:off x="304807" y="631050"/>
          <a:ext cx="2012750" cy="44647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967" tIns="0" rIns="71967" bIns="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Series Solutions Disadvantage</a:t>
          </a:r>
        </a:p>
      </dsp:txBody>
      <dsp:txXfrm>
        <a:off x="326602" y="652845"/>
        <a:ext cx="1969160" cy="402884"/>
      </dsp:txXfrm>
    </dsp:sp>
    <dsp:sp modelId="{E9F3C95E-2E2F-46C6-9099-725B2251E95F}">
      <dsp:nvSpPr>
        <dsp:cNvPr id="0" name=""/>
        <dsp:cNvSpPr/>
      </dsp:nvSpPr>
      <dsp:spPr>
        <a:xfrm>
          <a:off x="0" y="2937024"/>
          <a:ext cx="2720016" cy="106822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1104" tIns="291592" rIns="211104" bIns="64008" numCol="1" spcCol="1270" anchor="t" anchorCtr="0">
          <a:noAutofit/>
        </a:bodyPr>
        <a:lstStyle/>
        <a:p>
          <a:pPr marL="57150" lvl="1" indent="-57150" algn="l" defTabSz="400050">
            <a:lnSpc>
              <a:spcPct val="90000"/>
            </a:lnSpc>
            <a:spcBef>
              <a:spcPct val="0"/>
            </a:spcBef>
            <a:spcAft>
              <a:spcPct val="15000"/>
            </a:spcAft>
            <a:buChar char="•"/>
          </a:pPr>
          <a:r>
            <a:rPr lang="en-US" sz="900" b="1" kern="1200" dirty="0">
              <a:solidFill>
                <a:schemeClr val="tx1"/>
              </a:solidFill>
              <a:effectLst>
                <a:outerShdw blurRad="38100" dist="38100" dir="2700000" algn="tl">
                  <a:srgbClr val="000000">
                    <a:alpha val="43137"/>
                  </a:srgbClr>
                </a:outerShdw>
              </a:effectLst>
            </a:rPr>
            <a:t>Kinetic Buffering</a:t>
          </a:r>
        </a:p>
        <a:p>
          <a:pPr marL="57150" lvl="1" indent="-57150" algn="l" defTabSz="400050">
            <a:lnSpc>
              <a:spcPct val="90000"/>
            </a:lnSpc>
            <a:spcBef>
              <a:spcPct val="0"/>
            </a:spcBef>
            <a:spcAft>
              <a:spcPct val="15000"/>
            </a:spcAft>
            <a:buChar char="•"/>
          </a:pPr>
          <a:r>
            <a:rPr lang="en-US" sz="900" b="1" kern="1200" dirty="0">
              <a:solidFill>
                <a:schemeClr val="tx1"/>
              </a:solidFill>
              <a:effectLst>
                <a:outerShdw blurRad="38100" dist="38100" dir="2700000" algn="tl">
                  <a:srgbClr val="000000">
                    <a:alpha val="43137"/>
                  </a:srgbClr>
                </a:outerShdw>
              </a:effectLst>
            </a:rPr>
            <a:t>Motor Inertia</a:t>
          </a:r>
        </a:p>
        <a:p>
          <a:pPr marL="57150" lvl="1" indent="-57150" algn="l" defTabSz="400050">
            <a:lnSpc>
              <a:spcPct val="90000"/>
            </a:lnSpc>
            <a:spcBef>
              <a:spcPct val="0"/>
            </a:spcBef>
            <a:spcAft>
              <a:spcPct val="15000"/>
            </a:spcAft>
            <a:buChar char="•"/>
          </a:pPr>
          <a:r>
            <a:rPr lang="en-US" sz="900" b="1" kern="1200" dirty="0">
              <a:solidFill>
                <a:schemeClr val="tx1"/>
              </a:solidFill>
              <a:effectLst>
                <a:outerShdw blurRad="38100" dist="38100" dir="2700000" algn="tl">
                  <a:srgbClr val="000000">
                    <a:alpha val="43137"/>
                  </a:srgbClr>
                </a:outerShdw>
              </a:effectLst>
            </a:rPr>
            <a:t>Active Front Ends</a:t>
          </a:r>
        </a:p>
        <a:p>
          <a:pPr marL="57150" lvl="1" indent="-57150" algn="l" defTabSz="400050">
            <a:lnSpc>
              <a:spcPct val="90000"/>
            </a:lnSpc>
            <a:spcBef>
              <a:spcPct val="0"/>
            </a:spcBef>
            <a:spcAft>
              <a:spcPct val="15000"/>
            </a:spcAft>
            <a:buChar char="•"/>
          </a:pPr>
          <a:r>
            <a:rPr lang="en-US" sz="900" b="1" kern="1200" dirty="0">
              <a:solidFill>
                <a:schemeClr val="tx1"/>
              </a:solidFill>
              <a:effectLst>
                <a:outerShdw blurRad="38100" dist="38100" dir="2700000" algn="tl">
                  <a:srgbClr val="000000">
                    <a:alpha val="43137"/>
                  </a:srgbClr>
                </a:outerShdw>
              </a:effectLst>
            </a:rPr>
            <a:t>Drive Fault Codes</a:t>
          </a:r>
        </a:p>
        <a:p>
          <a:pPr marL="57150" lvl="1" indent="-57150" algn="l" defTabSz="400050">
            <a:lnSpc>
              <a:spcPct val="90000"/>
            </a:lnSpc>
            <a:spcBef>
              <a:spcPct val="0"/>
            </a:spcBef>
            <a:spcAft>
              <a:spcPct val="15000"/>
            </a:spcAft>
            <a:buChar char="•"/>
          </a:pPr>
          <a:r>
            <a:rPr lang="en-US" sz="900" b="1" kern="1200" dirty="0">
              <a:solidFill>
                <a:schemeClr val="tx1"/>
              </a:solidFill>
              <a:effectLst>
                <a:outerShdw blurRad="38100" dist="38100" dir="2700000" algn="tl">
                  <a:srgbClr val="000000">
                    <a:alpha val="43137"/>
                  </a:srgbClr>
                </a:outerShdw>
              </a:effectLst>
            </a:rPr>
            <a:t>DC Bus Capacitance</a:t>
          </a:r>
        </a:p>
      </dsp:txBody>
      <dsp:txXfrm>
        <a:off x="0" y="2937024"/>
        <a:ext cx="2720016" cy="1068221"/>
      </dsp:txXfrm>
    </dsp:sp>
    <dsp:sp modelId="{82F0C3B0-6F4E-467C-9DD5-1AE3DFF13A3D}">
      <dsp:nvSpPr>
        <dsp:cNvPr id="0" name=""/>
        <dsp:cNvSpPr/>
      </dsp:nvSpPr>
      <dsp:spPr>
        <a:xfrm>
          <a:off x="293935" y="2795262"/>
          <a:ext cx="1904011" cy="39329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967" tIns="0" rIns="71967"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effectLst>
                <a:outerShdw blurRad="38100" dist="38100" dir="2700000" algn="tl">
                  <a:srgbClr val="000000">
                    <a:alpha val="43137"/>
                  </a:srgbClr>
                </a:outerShdw>
              </a:effectLst>
            </a:rPr>
            <a:t>Drive Ride Thru Features</a:t>
          </a:r>
        </a:p>
      </dsp:txBody>
      <dsp:txXfrm>
        <a:off x="313134" y="2814461"/>
        <a:ext cx="1865613" cy="3548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D923E-B43A-4F14-A76C-E606E71A3458}">
      <dsp:nvSpPr>
        <dsp:cNvPr id="0" name=""/>
        <dsp:cNvSpPr/>
      </dsp:nvSpPr>
      <dsp:spPr>
        <a:xfrm>
          <a:off x="0" y="389337"/>
          <a:ext cx="2720016" cy="193108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1104" tIns="124968" rIns="211104"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solidFill>
                <a:schemeClr val="tx1"/>
              </a:solidFill>
              <a:effectLst>
                <a:outerShdw blurRad="38100" dist="38100" dir="2700000" algn="tl">
                  <a:srgbClr val="000000">
                    <a:alpha val="43137"/>
                  </a:srgbClr>
                </a:outerShdw>
              </a:effectLst>
            </a:rPr>
            <a:t>Parallel Drive Connection</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High Reliability – Does Not Affect Drive During Normal Operation</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Seamless Power Source Transfer</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No Speed or Torque Change is Seen at The Motor</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Ultralow Standby Power Consumption</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Sized for Motor Load – Oversizing for Startup Currents Not Required</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High Efficiency – AC/DC Single Conversion</a:t>
          </a:r>
        </a:p>
      </dsp:txBody>
      <dsp:txXfrm>
        <a:off x="0" y="389337"/>
        <a:ext cx="2720016" cy="1931085"/>
      </dsp:txXfrm>
    </dsp:sp>
    <dsp:sp modelId="{E8D3FC73-70CE-4D6B-BCCA-D00F9EEE2BC9}">
      <dsp:nvSpPr>
        <dsp:cNvPr id="0" name=""/>
        <dsp:cNvSpPr/>
      </dsp:nvSpPr>
      <dsp:spPr>
        <a:xfrm>
          <a:off x="321867" y="0"/>
          <a:ext cx="2012750" cy="44647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967" tIns="0" rIns="71967" bIns="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UPD DC Bus Solution Advantages</a:t>
          </a:r>
        </a:p>
      </dsp:txBody>
      <dsp:txXfrm>
        <a:off x="343662" y="21795"/>
        <a:ext cx="1969160" cy="402884"/>
      </dsp:txXfrm>
    </dsp:sp>
    <dsp:sp modelId="{E9F3C95E-2E2F-46C6-9099-725B2251E95F}">
      <dsp:nvSpPr>
        <dsp:cNvPr id="0" name=""/>
        <dsp:cNvSpPr/>
      </dsp:nvSpPr>
      <dsp:spPr>
        <a:xfrm>
          <a:off x="0" y="2503416"/>
          <a:ext cx="2720016" cy="166358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1104" tIns="124968" rIns="211104"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solidFill>
                <a:schemeClr val="tx2">
                  <a:lumMod val="50000"/>
                </a:schemeClr>
              </a:solidFill>
              <a:effectLst>
                <a:outerShdw blurRad="38100" dist="38100" dir="2700000" algn="tl">
                  <a:srgbClr val="000000">
                    <a:alpha val="43137"/>
                  </a:srgbClr>
                </a:outerShdw>
              </a:effectLst>
            </a:rPr>
            <a:t>Bonitron Voltage Regulator Booster Bypasses The Drive Converter and Directly Feeds the Drive’s DC Bus by </a:t>
          </a:r>
          <a:r>
            <a:rPr lang="en-US" sz="1000" b="1" kern="1200" dirty="0">
              <a:effectLst>
                <a:outerShdw blurRad="38100" dist="38100" dir="2700000" algn="tl">
                  <a:srgbClr val="000000">
                    <a:alpha val="43137"/>
                  </a:srgbClr>
                </a:outerShdw>
              </a:effectLst>
            </a:rPr>
            <a:t>Connecting Across the Drive’s DC bus Capacitors</a:t>
          </a:r>
          <a:endParaRPr lang="en-US" sz="1000" b="1" kern="1200" dirty="0">
            <a:solidFill>
              <a:schemeClr val="tx1"/>
            </a:solidFill>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During a Loss of AC Line Drive Input, the DC Bus Collapses. </a:t>
          </a:r>
          <a:endParaRPr lang="en-US" sz="1000" b="1" kern="1200" dirty="0">
            <a:solidFill>
              <a:schemeClr val="tx1"/>
            </a:solidFill>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When a DC Bus Low Voltage Threshold is Met, The Voltage Regulator Booster Becomes Active </a:t>
          </a:r>
          <a:endParaRPr lang="en-US" sz="1000" kern="1200" dirty="0"/>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Provides DC Bus Voltage Immediately</a:t>
          </a:r>
        </a:p>
      </dsp:txBody>
      <dsp:txXfrm>
        <a:off x="0" y="2503416"/>
        <a:ext cx="2720016" cy="1663581"/>
      </dsp:txXfrm>
    </dsp:sp>
    <dsp:sp modelId="{82F0C3B0-6F4E-467C-9DD5-1AE3DFF13A3D}">
      <dsp:nvSpPr>
        <dsp:cNvPr id="0" name=""/>
        <dsp:cNvSpPr/>
      </dsp:nvSpPr>
      <dsp:spPr>
        <a:xfrm>
          <a:off x="321867" y="2221083"/>
          <a:ext cx="2062216" cy="39329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967" tIns="0" rIns="71967" bIns="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effectLst>
                <a:outerShdw blurRad="38100" dist="38100" dir="2700000" algn="tl">
                  <a:srgbClr val="000000">
                    <a:alpha val="43137"/>
                  </a:srgbClr>
                </a:outerShdw>
              </a:effectLst>
            </a:rPr>
            <a:t>Parallel Connectivity</a:t>
          </a:r>
        </a:p>
      </dsp:txBody>
      <dsp:txXfrm>
        <a:off x="341066" y="2240282"/>
        <a:ext cx="2023818" cy="3548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1714-E8F8-44F7-A42F-5AB50352ADF6}">
      <dsp:nvSpPr>
        <dsp:cNvPr id="0" name=""/>
        <dsp:cNvSpPr/>
      </dsp:nvSpPr>
      <dsp:spPr>
        <a:xfrm>
          <a:off x="0" y="705400"/>
          <a:ext cx="4386530" cy="153100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0443" tIns="145796" rIns="34044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Sags Are a Partial AC Line Loss</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A Single Voltage Regulator Booster Can Cover 60% Sags/40% Remaining 3 Phase AC Line for 2-3 Seconds</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100% Single Phase AC Line Loss with 40% Total AC Line Remaining 2 Phases</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100% 3 Phase AC Line Loss Requires Additional Energy Storage</a:t>
          </a:r>
        </a:p>
      </dsp:txBody>
      <dsp:txXfrm>
        <a:off x="0" y="705400"/>
        <a:ext cx="4386530" cy="1531008"/>
      </dsp:txXfrm>
    </dsp:sp>
    <dsp:sp modelId="{F37363C5-2497-42CD-BA53-4C07A0D597B9}">
      <dsp:nvSpPr>
        <dsp:cNvPr id="0" name=""/>
        <dsp:cNvSpPr/>
      </dsp:nvSpPr>
      <dsp:spPr>
        <a:xfrm>
          <a:off x="506174" y="437721"/>
          <a:ext cx="3070571" cy="36396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6060" tIns="0" rIns="116060"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AC Input To VFD During Sag </a:t>
          </a:r>
        </a:p>
      </dsp:txBody>
      <dsp:txXfrm>
        <a:off x="523942" y="455489"/>
        <a:ext cx="3035035" cy="328433"/>
      </dsp:txXfrm>
    </dsp:sp>
    <dsp:sp modelId="{26427CB4-A76A-4C02-AC88-DF0558352629}">
      <dsp:nvSpPr>
        <dsp:cNvPr id="0" name=""/>
        <dsp:cNvSpPr/>
      </dsp:nvSpPr>
      <dsp:spPr>
        <a:xfrm>
          <a:off x="0" y="2541138"/>
          <a:ext cx="4386530" cy="96444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0443" tIns="145796" rIns="34044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VFD Does Not See Change In Motor Speed or Torque </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No Affect Seen By Process Flow Meters Or Sensors</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Sags Are Not The Whole Problem. Returning AC Can Create Surges.  </a:t>
          </a:r>
        </a:p>
      </dsp:txBody>
      <dsp:txXfrm>
        <a:off x="0" y="2541138"/>
        <a:ext cx="4386530" cy="964447"/>
      </dsp:txXfrm>
    </dsp:sp>
    <dsp:sp modelId="{0A6EAB15-C144-4D2B-89F6-0927276AA39F}">
      <dsp:nvSpPr>
        <dsp:cNvPr id="0" name=""/>
        <dsp:cNvSpPr/>
      </dsp:nvSpPr>
      <dsp:spPr>
        <a:xfrm>
          <a:off x="565989" y="2283232"/>
          <a:ext cx="3070571" cy="38919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6060" tIns="0" rIns="116060"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VFD DC Bus With Ride Thru</a:t>
          </a:r>
        </a:p>
      </dsp:txBody>
      <dsp:txXfrm>
        <a:off x="584988" y="2302231"/>
        <a:ext cx="3032573" cy="3511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34A1-63BD-41E6-B9A8-7B6C845FD644}">
      <dsp:nvSpPr>
        <dsp:cNvPr id="0" name=""/>
        <dsp:cNvSpPr/>
      </dsp:nvSpPr>
      <dsp:spPr>
        <a:xfrm>
          <a:off x="0" y="436358"/>
          <a:ext cx="3899297" cy="126751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2629" tIns="187452" rIns="302629"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baseline="0" dirty="0">
              <a:effectLst>
                <a:outerShdw blurRad="38100" dist="38100" dir="2700000" algn="tl">
                  <a:srgbClr val="000000">
                    <a:alpha val="43137"/>
                  </a:srgbClr>
                </a:outerShdw>
              </a:effectLst>
            </a:rPr>
            <a:t>View Ride Thru event statistics or individual event records</a:t>
          </a:r>
        </a:p>
        <a:p>
          <a:pPr marL="57150" lvl="1" indent="-57150" algn="l" defTabSz="488950">
            <a:lnSpc>
              <a:spcPct val="90000"/>
            </a:lnSpc>
            <a:spcBef>
              <a:spcPct val="0"/>
            </a:spcBef>
            <a:spcAft>
              <a:spcPct val="15000"/>
            </a:spcAft>
            <a:buChar char="•"/>
          </a:pPr>
          <a:r>
            <a:rPr lang="en-US" sz="1100" b="1" kern="1200" baseline="0" dirty="0">
              <a:effectLst>
                <a:outerShdw blurRad="38100" dist="38100" dir="2700000" algn="tl">
                  <a:srgbClr val="000000">
                    <a:alpha val="43137"/>
                  </a:srgbClr>
                </a:outerShdw>
              </a:effectLst>
            </a:rPr>
            <a:t>The system ships with records of a single event  initiated during checkout</a:t>
          </a:r>
        </a:p>
        <a:p>
          <a:pPr marL="57150" lvl="1" indent="-57150" algn="l" defTabSz="488950">
            <a:lnSpc>
              <a:spcPct val="90000"/>
            </a:lnSpc>
            <a:spcBef>
              <a:spcPct val="0"/>
            </a:spcBef>
            <a:spcAft>
              <a:spcPct val="15000"/>
            </a:spcAft>
            <a:buChar char="•"/>
          </a:pPr>
          <a:r>
            <a:rPr lang="en-US" sz="1100" b="1" kern="1200" baseline="0" dirty="0">
              <a:effectLst>
                <a:outerShdw blurRad="38100" dist="38100" dir="2700000" algn="tl">
                  <a:srgbClr val="000000">
                    <a:alpha val="43137"/>
                  </a:srgbClr>
                </a:outerShdw>
              </a:effectLst>
            </a:rPr>
            <a:t>RT Event Parameters</a:t>
          </a:r>
        </a:p>
        <a:p>
          <a:pPr marL="57150" lvl="1" indent="-57150" algn="l" defTabSz="488950">
            <a:lnSpc>
              <a:spcPct val="90000"/>
            </a:lnSpc>
            <a:spcBef>
              <a:spcPct val="0"/>
            </a:spcBef>
            <a:spcAft>
              <a:spcPct val="15000"/>
            </a:spcAft>
            <a:buChar char="•"/>
          </a:pPr>
          <a:r>
            <a:rPr lang="en-US" sz="1100" b="1" kern="1200" baseline="0" dirty="0">
              <a:effectLst>
                <a:outerShdw blurRad="38100" dist="38100" dir="2700000" algn="tl">
                  <a:srgbClr val="000000">
                    <a:alpha val="43137"/>
                  </a:srgbClr>
                </a:outerShdw>
              </a:effectLst>
            </a:rPr>
            <a:t>100 most recent  fault states</a:t>
          </a:r>
        </a:p>
      </dsp:txBody>
      <dsp:txXfrm>
        <a:off x="0" y="436358"/>
        <a:ext cx="3899297" cy="1267515"/>
      </dsp:txXfrm>
    </dsp:sp>
    <dsp:sp modelId="{4413009E-FC1F-44AA-B5D9-8CCF717EE812}">
      <dsp:nvSpPr>
        <dsp:cNvPr id="0" name=""/>
        <dsp:cNvSpPr/>
      </dsp:nvSpPr>
      <dsp:spPr>
        <a:xfrm>
          <a:off x="216629" y="259501"/>
          <a:ext cx="2729507" cy="34656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3169" tIns="0" rIns="103169"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Records Menu</a:t>
          </a:r>
        </a:p>
      </dsp:txBody>
      <dsp:txXfrm>
        <a:off x="233547" y="276419"/>
        <a:ext cx="2695671" cy="312733"/>
      </dsp:txXfrm>
    </dsp:sp>
    <dsp:sp modelId="{322E69CF-3BCE-4728-8447-3061BD597B42}">
      <dsp:nvSpPr>
        <dsp:cNvPr id="0" name=""/>
        <dsp:cNvSpPr/>
      </dsp:nvSpPr>
      <dsp:spPr>
        <a:xfrm>
          <a:off x="0" y="2031184"/>
          <a:ext cx="3899297" cy="90407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2629" tIns="187452" rIns="302629"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baseline="0" dirty="0">
              <a:effectLst>
                <a:outerShdw blurRad="38100" dist="38100" dir="2700000" algn="tl">
                  <a:srgbClr val="000000">
                    <a:alpha val="43137"/>
                  </a:srgbClr>
                </a:outerShdw>
              </a:effectLst>
            </a:rPr>
            <a:t>TEST Initiate</a:t>
          </a:r>
        </a:p>
        <a:p>
          <a:pPr marL="57150" lvl="1" indent="-57150" algn="l" defTabSz="488950">
            <a:lnSpc>
              <a:spcPct val="90000"/>
            </a:lnSpc>
            <a:spcBef>
              <a:spcPct val="0"/>
            </a:spcBef>
            <a:spcAft>
              <a:spcPct val="15000"/>
            </a:spcAft>
            <a:buChar char="•"/>
          </a:pPr>
          <a:r>
            <a:rPr lang="en-US" sz="1100" b="1" kern="1200" baseline="0" dirty="0">
              <a:effectLst>
                <a:outerShdw blurRad="38100" dist="38100" dir="2700000" algn="tl">
                  <a:srgbClr val="000000">
                    <a:alpha val="43137"/>
                  </a:srgbClr>
                </a:outerShdw>
              </a:effectLst>
            </a:rPr>
            <a:t>Threshold Check</a:t>
          </a:r>
        </a:p>
        <a:p>
          <a:pPr marL="57150" lvl="1" indent="-57150" algn="l" defTabSz="488950">
            <a:lnSpc>
              <a:spcPct val="90000"/>
            </a:lnSpc>
            <a:spcBef>
              <a:spcPct val="0"/>
            </a:spcBef>
            <a:spcAft>
              <a:spcPct val="15000"/>
            </a:spcAft>
            <a:buChar char="•"/>
          </a:pPr>
          <a:r>
            <a:rPr lang="en-US" sz="1100" b="1" kern="1200" baseline="0" dirty="0">
              <a:effectLst>
                <a:outerShdw blurRad="38100" dist="38100" dir="2700000" algn="tl">
                  <a:srgbClr val="000000">
                    <a:alpha val="43137"/>
                  </a:srgbClr>
                </a:outerShdw>
              </a:effectLst>
            </a:rPr>
            <a:t>DC Bus Voltage Fault Logic</a:t>
          </a:r>
        </a:p>
      </dsp:txBody>
      <dsp:txXfrm>
        <a:off x="0" y="2031184"/>
        <a:ext cx="3899297" cy="904077"/>
      </dsp:txXfrm>
    </dsp:sp>
    <dsp:sp modelId="{7FE6E65B-39D5-4ED6-9478-3794145077E5}">
      <dsp:nvSpPr>
        <dsp:cNvPr id="0" name=""/>
        <dsp:cNvSpPr/>
      </dsp:nvSpPr>
      <dsp:spPr>
        <a:xfrm>
          <a:off x="216627" y="1784671"/>
          <a:ext cx="2729507" cy="40853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3169" tIns="0" rIns="103169" bIns="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effectLst>
                <a:outerShdw blurRad="38100" dist="38100" dir="2700000" algn="tl">
                  <a:srgbClr val="000000">
                    <a:alpha val="43137"/>
                  </a:srgbClr>
                </a:outerShdw>
              </a:effectLst>
            </a:rPr>
            <a:t>Actions Menu</a:t>
          </a:r>
        </a:p>
      </dsp:txBody>
      <dsp:txXfrm>
        <a:off x="236570" y="1804614"/>
        <a:ext cx="2689621" cy="368651"/>
      </dsp:txXfrm>
    </dsp:sp>
    <dsp:sp modelId="{D455F184-08B5-4916-8AED-423D04A19442}">
      <dsp:nvSpPr>
        <dsp:cNvPr id="0" name=""/>
        <dsp:cNvSpPr/>
      </dsp:nvSpPr>
      <dsp:spPr>
        <a:xfrm>
          <a:off x="0" y="3275090"/>
          <a:ext cx="3899297" cy="73142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2629" tIns="187452" rIns="302629"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Set Time</a:t>
          </a:r>
        </a:p>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Set Status Timer</a:t>
          </a:r>
        </a:p>
      </dsp:txBody>
      <dsp:txXfrm>
        <a:off x="0" y="3275090"/>
        <a:ext cx="3899297" cy="731424"/>
      </dsp:txXfrm>
    </dsp:sp>
    <dsp:sp modelId="{B69D9693-44E4-45DE-AC3B-164E094D5685}">
      <dsp:nvSpPr>
        <dsp:cNvPr id="0" name=""/>
        <dsp:cNvSpPr/>
      </dsp:nvSpPr>
      <dsp:spPr>
        <a:xfrm>
          <a:off x="216629" y="3019348"/>
          <a:ext cx="2729507" cy="42346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3169" tIns="0" rIns="103169" bIns="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effectLst>
                <a:outerShdw blurRad="38100" dist="38100" dir="2700000" algn="tl">
                  <a:srgbClr val="000000">
                    <a:alpha val="43137"/>
                  </a:srgbClr>
                </a:outerShdw>
              </a:effectLst>
            </a:rPr>
            <a:t>Configurations Menu</a:t>
          </a:r>
        </a:p>
      </dsp:txBody>
      <dsp:txXfrm>
        <a:off x="237301" y="3040020"/>
        <a:ext cx="2688163" cy="3821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34A1-63BD-41E6-B9A8-7B6C845FD644}">
      <dsp:nvSpPr>
        <dsp:cNvPr id="0" name=""/>
        <dsp:cNvSpPr/>
      </dsp:nvSpPr>
      <dsp:spPr>
        <a:xfrm>
          <a:off x="0" y="475518"/>
          <a:ext cx="2419945" cy="133127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87815" tIns="374904" rIns="187815"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00B050"/>
              </a:solidFill>
              <a:effectLst>
                <a:outerShdw blurRad="38100" dist="38100" dir="2700000" algn="tl">
                  <a:srgbClr val="000000">
                    <a:alpha val="43137"/>
                  </a:srgbClr>
                </a:outerShdw>
              </a:effectLst>
            </a:rPr>
            <a:t>Green – Power</a:t>
          </a:r>
        </a:p>
        <a:p>
          <a:pPr marL="114300" lvl="1" indent="-114300" algn="l" defTabSz="622300">
            <a:lnSpc>
              <a:spcPct val="90000"/>
            </a:lnSpc>
            <a:spcBef>
              <a:spcPct val="0"/>
            </a:spcBef>
            <a:spcAft>
              <a:spcPct val="15000"/>
            </a:spcAft>
            <a:buChar char="•"/>
          </a:pPr>
          <a:r>
            <a:rPr lang="en-US" sz="1400" b="1" kern="1200" dirty="0">
              <a:solidFill>
                <a:srgbClr val="FFC000"/>
              </a:solidFill>
              <a:effectLst>
                <a:outerShdw blurRad="38100" dist="38100" dir="2700000" algn="tl">
                  <a:srgbClr val="000000">
                    <a:alpha val="43137"/>
                  </a:srgbClr>
                </a:outerShdw>
              </a:effectLst>
            </a:rPr>
            <a:t>Amber – Ride Thru                                                           or Charger Active</a:t>
          </a:r>
        </a:p>
        <a:p>
          <a:pPr marL="114300" lvl="1" indent="-114300" algn="l" defTabSz="622300">
            <a:lnSpc>
              <a:spcPct val="90000"/>
            </a:lnSpc>
            <a:spcBef>
              <a:spcPct val="0"/>
            </a:spcBef>
            <a:spcAft>
              <a:spcPct val="15000"/>
            </a:spcAft>
            <a:buChar char="•"/>
          </a:pPr>
          <a:r>
            <a:rPr lang="en-US" sz="1400" b="1" kern="1200" dirty="0">
              <a:solidFill>
                <a:srgbClr val="FF0000"/>
              </a:solidFill>
              <a:effectLst>
                <a:outerShdw blurRad="38100" dist="38100" dir="2700000" algn="tl">
                  <a:srgbClr val="000000">
                    <a:alpha val="43137"/>
                  </a:srgbClr>
                </a:outerShdw>
              </a:effectLst>
            </a:rPr>
            <a:t>Red - Fault</a:t>
          </a:r>
        </a:p>
      </dsp:txBody>
      <dsp:txXfrm>
        <a:off x="0" y="475518"/>
        <a:ext cx="2419945" cy="1331271"/>
      </dsp:txXfrm>
    </dsp:sp>
    <dsp:sp modelId="{4413009E-FC1F-44AA-B5D9-8CCF717EE812}">
      <dsp:nvSpPr>
        <dsp:cNvPr id="0" name=""/>
        <dsp:cNvSpPr/>
      </dsp:nvSpPr>
      <dsp:spPr>
        <a:xfrm>
          <a:off x="286342" y="224905"/>
          <a:ext cx="1693961" cy="57658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028" tIns="0" rIns="64028" bIns="0" numCol="1" spcCol="1270" anchor="ctr" anchorCtr="1">
          <a:noAutofit/>
        </a:bodyPr>
        <a:lstStyle/>
        <a:p>
          <a:pPr marL="0"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LEDs</a:t>
          </a:r>
        </a:p>
      </dsp:txBody>
      <dsp:txXfrm>
        <a:off x="314489" y="253052"/>
        <a:ext cx="1637667" cy="52029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69E86-D1CE-406C-A186-3914668EE04F}">
      <dsp:nvSpPr>
        <dsp:cNvPr id="0" name=""/>
        <dsp:cNvSpPr/>
      </dsp:nvSpPr>
      <dsp:spPr>
        <a:xfrm>
          <a:off x="0" y="267747"/>
          <a:ext cx="5120641" cy="196501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7419" tIns="333248" rIns="397419"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latin typeface="+mj-lt"/>
            </a:rPr>
            <a:t>Ultracapacitor</a:t>
          </a:r>
        </a:p>
        <a:p>
          <a:pPr marL="228600" lvl="2"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latin typeface="+mj-lt"/>
            </a:rPr>
            <a:t>100% 3-phase outages</a:t>
          </a:r>
        </a:p>
        <a:p>
          <a:pPr marL="228600" lvl="2" indent="-114300" algn="l" defTabSz="533400">
            <a:lnSpc>
              <a:spcPct val="90000"/>
            </a:lnSpc>
            <a:spcBef>
              <a:spcPct val="0"/>
            </a:spcBef>
            <a:spcAft>
              <a:spcPct val="15000"/>
            </a:spcAft>
            <a:buFont typeface="Arial" panose="020B0604020202020204" pitchFamily="34" charset="0"/>
            <a:buChar char="•"/>
          </a:pPr>
          <a:r>
            <a:rPr lang="en-US" sz="1200" b="1" kern="1200" dirty="0">
              <a:effectLst>
                <a:outerShdw blurRad="38100" dist="38100" dir="2700000" algn="tl">
                  <a:srgbClr val="000000">
                    <a:alpha val="43137"/>
                  </a:srgbClr>
                </a:outerShdw>
              </a:effectLst>
              <a:latin typeface="+mj-lt"/>
            </a:rPr>
            <a:t>M3460R - 0.5 – 2 Seconds</a:t>
          </a:r>
        </a:p>
        <a:p>
          <a:pPr marL="228600" lvl="2" indent="-114300" algn="l" defTabSz="533400">
            <a:lnSpc>
              <a:spcPct val="90000"/>
            </a:lnSpc>
            <a:spcBef>
              <a:spcPct val="0"/>
            </a:spcBef>
            <a:spcAft>
              <a:spcPct val="15000"/>
            </a:spcAft>
            <a:buFont typeface="Arial" panose="020B0604020202020204" pitchFamily="34" charset="0"/>
            <a:buChar char="•"/>
          </a:pPr>
          <a:r>
            <a:rPr lang="en-US" sz="1200" b="1" kern="1200" dirty="0">
              <a:effectLst>
                <a:outerShdw blurRad="38100" dist="38100" dir="2700000" algn="tl">
                  <a:srgbClr val="000000">
                    <a:alpha val="43137"/>
                  </a:srgbClr>
                </a:outerShdw>
              </a:effectLst>
              <a:latin typeface="+mj-lt"/>
            </a:rPr>
            <a:t>M3460B – Up to 15 Seconds (Energy Storage is Load Dependent)</a:t>
          </a:r>
        </a:p>
        <a:p>
          <a:pPr marL="228600" lvl="2" indent="-114300" algn="l" defTabSz="533400">
            <a:lnSpc>
              <a:spcPct val="90000"/>
            </a:lnSpc>
            <a:spcBef>
              <a:spcPct val="0"/>
            </a:spcBef>
            <a:spcAft>
              <a:spcPct val="15000"/>
            </a:spcAft>
            <a:buFont typeface="Arial" panose="020B0604020202020204" pitchFamily="34" charset="0"/>
            <a:buChar char="•"/>
          </a:pPr>
          <a:r>
            <a:rPr lang="en-US" sz="1200" b="1" kern="1200" dirty="0">
              <a:effectLst>
                <a:outerShdw blurRad="38100" dist="38100" dir="2700000" algn="tl">
                  <a:srgbClr val="000000">
                    <a:alpha val="43137"/>
                  </a:srgbClr>
                </a:outerShdw>
              </a:effectLst>
              <a:latin typeface="+mj-lt"/>
            </a:rPr>
            <a:t>Requires Charger and Discharger</a:t>
          </a:r>
        </a:p>
        <a:p>
          <a:pPr marL="114300" lvl="1" indent="-114300" algn="l" defTabSz="533400">
            <a:lnSpc>
              <a:spcPct val="90000"/>
            </a:lnSpc>
            <a:spcBef>
              <a:spcPct val="0"/>
            </a:spcBef>
            <a:spcAft>
              <a:spcPct val="15000"/>
            </a:spcAft>
            <a:buChar char="•"/>
          </a:pPr>
          <a:r>
            <a:rPr lang="en-US" sz="1200" b="1" kern="1200" dirty="0">
              <a:solidFill>
                <a:schemeClr val="tx1"/>
              </a:solidFill>
              <a:effectLst>
                <a:outerShdw blurRad="38100" dist="38100" dir="2700000" algn="tl">
                  <a:srgbClr val="000000">
                    <a:alpha val="43137"/>
                  </a:srgbClr>
                </a:outerShdw>
              </a:effectLst>
              <a:latin typeface="+mj-lt"/>
            </a:rPr>
            <a:t>Electrolytic</a:t>
          </a:r>
        </a:p>
        <a:p>
          <a:pPr marL="228600" lvl="2" indent="-114300" algn="l" defTabSz="533400">
            <a:lnSpc>
              <a:spcPct val="90000"/>
            </a:lnSpc>
            <a:spcBef>
              <a:spcPct val="0"/>
            </a:spcBef>
            <a:spcAft>
              <a:spcPct val="15000"/>
            </a:spcAft>
            <a:buFont typeface="Arial" panose="020B0604020202020204" pitchFamily="34" charset="0"/>
            <a:buChar char="•"/>
          </a:pPr>
          <a:r>
            <a:rPr lang="en-US" sz="1200" b="1" kern="1200" dirty="0">
              <a:solidFill>
                <a:schemeClr val="tx1"/>
              </a:solidFill>
              <a:effectLst>
                <a:outerShdw blurRad="38100" dist="38100" dir="2700000" algn="tl">
                  <a:srgbClr val="000000">
                    <a:alpha val="43137"/>
                  </a:srgbClr>
                </a:outerShdw>
              </a:effectLst>
              <a:latin typeface="+mj-lt"/>
            </a:rPr>
            <a:t>Less Than 15kW Less Than 0.5 Sec</a:t>
          </a:r>
        </a:p>
        <a:p>
          <a:pPr marL="228600" lvl="2" indent="-114300" algn="l" defTabSz="533400">
            <a:lnSpc>
              <a:spcPct val="90000"/>
            </a:lnSpc>
            <a:spcBef>
              <a:spcPct val="0"/>
            </a:spcBef>
            <a:spcAft>
              <a:spcPct val="15000"/>
            </a:spcAft>
            <a:buFont typeface="Arial" panose="020B0604020202020204" pitchFamily="34" charset="0"/>
            <a:buChar char="•"/>
          </a:pPr>
          <a:r>
            <a:rPr lang="en-US" sz="1200" b="1" kern="1200" dirty="0">
              <a:solidFill>
                <a:schemeClr val="tx1"/>
              </a:solidFill>
              <a:effectLst>
                <a:outerShdw blurRad="38100" dist="38100" dir="2700000" algn="tl">
                  <a:srgbClr val="000000">
                    <a:alpha val="43137"/>
                  </a:srgbClr>
                </a:outerShdw>
              </a:effectLst>
              <a:latin typeface="+mj-lt"/>
            </a:rPr>
            <a:t>Does Not Require Charger or Discharger</a:t>
          </a:r>
        </a:p>
      </dsp:txBody>
      <dsp:txXfrm>
        <a:off x="0" y="267747"/>
        <a:ext cx="5120641" cy="1965014"/>
      </dsp:txXfrm>
    </dsp:sp>
    <dsp:sp modelId="{D1B27D67-6C76-4795-B08A-C5A842B11236}">
      <dsp:nvSpPr>
        <dsp:cNvPr id="0" name=""/>
        <dsp:cNvSpPr/>
      </dsp:nvSpPr>
      <dsp:spPr>
        <a:xfrm>
          <a:off x="1114968" y="150971"/>
          <a:ext cx="2603743" cy="45554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484" tIns="0" rIns="135484"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Short Term Outage</a:t>
          </a:r>
        </a:p>
      </dsp:txBody>
      <dsp:txXfrm>
        <a:off x="1137206" y="173209"/>
        <a:ext cx="2559267" cy="4110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69E86-D1CE-406C-A186-3914668EE04F}">
      <dsp:nvSpPr>
        <dsp:cNvPr id="0" name=""/>
        <dsp:cNvSpPr/>
      </dsp:nvSpPr>
      <dsp:spPr>
        <a:xfrm>
          <a:off x="0" y="485452"/>
          <a:ext cx="3700020" cy="190839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87163" tIns="104140" rIns="287163"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100% 3-Phase Outages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10-15 Seconds (Energy Storage Type Load Dependent)</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Up to 30 Minutes - Battery Energy Storage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VRLA Standard, Other Battery Types Available</a:t>
          </a:r>
        </a:p>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effectLst>
                <a:outerShdw blurRad="38100" dist="38100" dir="2700000" algn="tl">
                  <a:srgbClr val="000000">
                    <a:alpha val="43137"/>
                  </a:srgbClr>
                </a:outerShdw>
              </a:effectLst>
            </a:rPr>
            <a:t>Does Not Require Discharger </a:t>
          </a:r>
        </a:p>
      </dsp:txBody>
      <dsp:txXfrm>
        <a:off x="0" y="485452"/>
        <a:ext cx="3700020" cy="1908390"/>
      </dsp:txXfrm>
    </dsp:sp>
    <dsp:sp modelId="{D1B27D67-6C76-4795-B08A-C5A842B11236}">
      <dsp:nvSpPr>
        <dsp:cNvPr id="0" name=""/>
        <dsp:cNvSpPr/>
      </dsp:nvSpPr>
      <dsp:spPr>
        <a:xfrm>
          <a:off x="430297" y="274703"/>
          <a:ext cx="2590014" cy="25951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7896" tIns="0" rIns="97896" bIns="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Long Term Energy Storage</a:t>
          </a:r>
        </a:p>
      </dsp:txBody>
      <dsp:txXfrm>
        <a:off x="442965" y="287371"/>
        <a:ext cx="2564678" cy="23417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D3F49-00EE-428F-B000-18345BAED835}">
      <dsp:nvSpPr>
        <dsp:cNvPr id="0" name=""/>
        <dsp:cNvSpPr/>
      </dsp:nvSpPr>
      <dsp:spPr>
        <a:xfrm>
          <a:off x="4523" y="0"/>
          <a:ext cx="2626768" cy="2310860"/>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Up to ½ Second Full Outage</a:t>
          </a:r>
        </a:p>
      </dsp:txBody>
      <dsp:txXfrm>
        <a:off x="4523" y="0"/>
        <a:ext cx="2626768" cy="693258"/>
      </dsp:txXfrm>
    </dsp:sp>
    <dsp:sp modelId="{C352B041-A51A-49A1-8423-842DE565666B}">
      <dsp:nvSpPr>
        <dsp:cNvPr id="0" name=""/>
        <dsp:cNvSpPr/>
      </dsp:nvSpPr>
      <dsp:spPr>
        <a:xfrm>
          <a:off x="267200" y="693935"/>
          <a:ext cx="2101415" cy="6967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½ Second Outages</a:t>
          </a:r>
        </a:p>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Used With M3534EC</a:t>
          </a:r>
        </a:p>
      </dsp:txBody>
      <dsp:txXfrm>
        <a:off x="287607" y="714342"/>
        <a:ext cx="2060601" cy="655941"/>
      </dsp:txXfrm>
    </dsp:sp>
    <dsp:sp modelId="{897C1AB3-44D3-4FD9-9625-E78F1551F9D4}">
      <dsp:nvSpPr>
        <dsp:cNvPr id="0" name=""/>
        <dsp:cNvSpPr/>
      </dsp:nvSpPr>
      <dsp:spPr>
        <a:xfrm>
          <a:off x="267200" y="1497884"/>
          <a:ext cx="2101415" cy="6967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l" defTabSz="48895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Low Hp Drives</a:t>
          </a:r>
        </a:p>
        <a:p>
          <a:pPr marL="0" lvl="0" indent="0" algn="l" defTabSz="48895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Less Than 15kW</a:t>
          </a:r>
        </a:p>
      </dsp:txBody>
      <dsp:txXfrm>
        <a:off x="287607" y="1518291"/>
        <a:ext cx="2060601" cy="655941"/>
      </dsp:txXfrm>
    </dsp:sp>
    <dsp:sp modelId="{A02A921D-A5A8-471B-92E1-8CB00C415A74}">
      <dsp:nvSpPr>
        <dsp:cNvPr id="0" name=""/>
        <dsp:cNvSpPr/>
      </dsp:nvSpPr>
      <dsp:spPr>
        <a:xfrm>
          <a:off x="2828299" y="0"/>
          <a:ext cx="3294519" cy="2310860"/>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Up to 15 Seconds Full Outage</a:t>
          </a:r>
        </a:p>
      </dsp:txBody>
      <dsp:txXfrm>
        <a:off x="2828299" y="0"/>
        <a:ext cx="3294519" cy="693258"/>
      </dsp:txXfrm>
    </dsp:sp>
    <dsp:sp modelId="{6BE8D20F-3F45-4FB7-8327-533A9C9383D6}">
      <dsp:nvSpPr>
        <dsp:cNvPr id="0" name=""/>
        <dsp:cNvSpPr/>
      </dsp:nvSpPr>
      <dsp:spPr>
        <a:xfrm>
          <a:off x="3424851" y="693351"/>
          <a:ext cx="2101415" cy="70740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ts val="0"/>
            </a:spcAft>
            <a:buNone/>
          </a:pPr>
          <a:r>
            <a:rPr lang="en-US" sz="1200" b="1" kern="1200" dirty="0">
              <a:effectLst>
                <a:outerShdw blurRad="38100" dist="38100" dir="2700000" algn="tl">
                  <a:srgbClr val="000000">
                    <a:alpha val="43137"/>
                  </a:srgbClr>
                </a:outerShdw>
              </a:effectLst>
            </a:rPr>
            <a:t>Cost Effective for Short Outages</a:t>
          </a:r>
        </a:p>
        <a:p>
          <a:pPr marL="0" lvl="0" indent="0" algn="ctr" defTabSz="533400">
            <a:lnSpc>
              <a:spcPct val="90000"/>
            </a:lnSpc>
            <a:spcBef>
              <a:spcPct val="0"/>
            </a:spcBef>
            <a:spcAft>
              <a:spcPts val="0"/>
            </a:spcAft>
            <a:buNone/>
          </a:pPr>
          <a:r>
            <a:rPr lang="en-US" sz="1200" b="1" kern="1200" dirty="0">
              <a:effectLst>
                <a:outerShdw blurRad="38100" dist="38100" dir="2700000" algn="tl">
                  <a:srgbClr val="000000">
                    <a:alpha val="43137"/>
                  </a:srgbClr>
                </a:outerShdw>
              </a:effectLst>
            </a:rPr>
            <a:t>Can Be Used With </a:t>
          </a:r>
        </a:p>
        <a:p>
          <a:pPr marL="0" lvl="0" indent="0" algn="ctr" defTabSz="533400">
            <a:lnSpc>
              <a:spcPct val="90000"/>
            </a:lnSpc>
            <a:spcBef>
              <a:spcPct val="0"/>
            </a:spcBef>
            <a:spcAft>
              <a:spcPts val="0"/>
            </a:spcAft>
            <a:buNone/>
          </a:pPr>
          <a:r>
            <a:rPr lang="en-US" sz="1200" b="1" kern="1200" dirty="0">
              <a:effectLst>
                <a:outerShdw blurRad="38100" dist="38100" dir="2700000" algn="tl">
                  <a:srgbClr val="000000">
                    <a:alpha val="43137"/>
                  </a:srgbClr>
                </a:outerShdw>
              </a:effectLst>
            </a:rPr>
            <a:t>M3460R (Up To 3 Sec)</a:t>
          </a:r>
        </a:p>
        <a:p>
          <a:pPr marL="0" lvl="0" indent="0" algn="ctr" defTabSz="533400">
            <a:lnSpc>
              <a:spcPct val="90000"/>
            </a:lnSpc>
            <a:spcBef>
              <a:spcPct val="0"/>
            </a:spcBef>
            <a:spcAft>
              <a:spcPts val="0"/>
            </a:spcAft>
            <a:buNone/>
          </a:pPr>
          <a:r>
            <a:rPr lang="en-US" sz="1200" b="1" kern="1200" dirty="0">
              <a:effectLst>
                <a:outerShdw blurRad="38100" dist="38100" dir="2700000" algn="tl">
                  <a:srgbClr val="000000">
                    <a:alpha val="43137"/>
                  </a:srgbClr>
                </a:outerShdw>
              </a:effectLst>
            </a:rPr>
            <a:t>M3460B (3-10 Sec)</a:t>
          </a:r>
        </a:p>
      </dsp:txBody>
      <dsp:txXfrm>
        <a:off x="3445570" y="714070"/>
        <a:ext cx="2059977" cy="665967"/>
      </dsp:txXfrm>
    </dsp:sp>
    <dsp:sp modelId="{228ECEDE-F9FF-4373-ABFD-F705A2403E34}">
      <dsp:nvSpPr>
        <dsp:cNvPr id="0" name=""/>
        <dsp:cNvSpPr/>
      </dsp:nvSpPr>
      <dsp:spPr>
        <a:xfrm>
          <a:off x="3424851" y="1489784"/>
          <a:ext cx="2101415" cy="7054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l" defTabSz="400050">
            <a:lnSpc>
              <a:spcPct val="90000"/>
            </a:lnSpc>
            <a:spcBef>
              <a:spcPct val="0"/>
            </a:spcBef>
            <a:spcAft>
              <a:spcPts val="0"/>
            </a:spcAft>
            <a:buFont typeface="Wingdings" panose="05000000000000000000" pitchFamily="2" charset="2"/>
            <a:buNone/>
          </a:pPr>
          <a:r>
            <a:rPr lang="en-US" sz="900" b="1" kern="1200" dirty="0">
              <a:effectLst>
                <a:outerShdw blurRad="38100" dist="38100" dir="2700000" algn="tl">
                  <a:srgbClr val="000000">
                    <a:alpha val="43137"/>
                  </a:srgbClr>
                </a:outerShdw>
              </a:effectLst>
            </a:rPr>
            <a:t>Low to High Hp Drives</a:t>
          </a:r>
        </a:p>
        <a:p>
          <a:pPr marL="0" lvl="0" indent="0" algn="l" defTabSz="400050">
            <a:lnSpc>
              <a:spcPct val="90000"/>
            </a:lnSpc>
            <a:spcBef>
              <a:spcPct val="0"/>
            </a:spcBef>
            <a:spcAft>
              <a:spcPts val="0"/>
            </a:spcAft>
            <a:buFont typeface="Wingdings" panose="05000000000000000000" pitchFamily="2" charset="2"/>
            <a:buNone/>
          </a:pPr>
          <a:r>
            <a:rPr lang="en-US" sz="900" b="1" kern="1200" dirty="0">
              <a:effectLst>
                <a:outerShdw blurRad="38100" dist="38100" dir="2700000" algn="tl">
                  <a:srgbClr val="000000">
                    <a:alpha val="43137"/>
                  </a:srgbClr>
                </a:outerShdw>
              </a:effectLst>
            </a:rPr>
            <a:t>10-1000+ kW</a:t>
          </a:r>
        </a:p>
        <a:p>
          <a:pPr marL="0" lvl="0" indent="0" algn="l" defTabSz="400050">
            <a:lnSpc>
              <a:spcPct val="90000"/>
            </a:lnSpc>
            <a:spcBef>
              <a:spcPct val="0"/>
            </a:spcBef>
            <a:spcAft>
              <a:spcPts val="0"/>
            </a:spcAft>
            <a:buFont typeface="Wingdings" panose="05000000000000000000" pitchFamily="2" charset="2"/>
            <a:buNone/>
          </a:pPr>
          <a:r>
            <a:rPr lang="en-US" sz="900" b="1" kern="1200" dirty="0">
              <a:effectLst>
                <a:outerShdw blurRad="38100" dist="38100" dir="2700000" algn="tl">
                  <a:srgbClr val="000000">
                    <a:alpha val="43137"/>
                  </a:srgbClr>
                </a:outerShdw>
              </a:effectLst>
            </a:rPr>
            <a:t>Selection – Cost &amp; Space Available</a:t>
          </a:r>
        </a:p>
        <a:p>
          <a:pPr marL="0" lvl="0" indent="0" algn="l" defTabSz="400050">
            <a:lnSpc>
              <a:spcPct val="90000"/>
            </a:lnSpc>
            <a:spcBef>
              <a:spcPct val="0"/>
            </a:spcBef>
            <a:spcAft>
              <a:spcPts val="0"/>
            </a:spcAft>
            <a:buFont typeface="Wingdings" panose="05000000000000000000" pitchFamily="2" charset="2"/>
            <a:buNone/>
          </a:pPr>
          <a:r>
            <a:rPr lang="en-US" sz="900" b="1" kern="1200" dirty="0">
              <a:effectLst>
                <a:outerShdw blurRad="38100" dist="38100" dir="2700000" algn="tl">
                  <a:srgbClr val="000000">
                    <a:alpha val="43137"/>
                  </a:srgbClr>
                </a:outerShdw>
              </a:effectLst>
            </a:rPr>
            <a:t>kW x Outage Time = kJoules</a:t>
          </a:r>
        </a:p>
        <a:p>
          <a:pPr marL="0" lvl="0" indent="0" algn="l" defTabSz="400050">
            <a:lnSpc>
              <a:spcPct val="90000"/>
            </a:lnSpc>
            <a:spcBef>
              <a:spcPct val="0"/>
            </a:spcBef>
            <a:spcAft>
              <a:spcPts val="0"/>
            </a:spcAft>
            <a:buNone/>
          </a:pPr>
          <a:r>
            <a:rPr lang="en-US" sz="900" b="1" kern="1200" dirty="0">
              <a:effectLst>
                <a:outerShdw blurRad="38100" dist="38100" dir="2700000" algn="tl">
                  <a:srgbClr val="000000">
                    <a:alpha val="43137"/>
                  </a:srgbClr>
                </a:outerShdw>
              </a:effectLst>
            </a:rPr>
            <a:t>Capacitance = 2(kJ) / V Squared</a:t>
          </a:r>
        </a:p>
      </dsp:txBody>
      <dsp:txXfrm>
        <a:off x="3445513" y="1510446"/>
        <a:ext cx="2060091" cy="664114"/>
      </dsp:txXfrm>
    </dsp:sp>
    <dsp:sp modelId="{68EFED0D-7905-465D-89E3-04408D913326}">
      <dsp:nvSpPr>
        <dsp:cNvPr id="0" name=""/>
        <dsp:cNvSpPr/>
      </dsp:nvSpPr>
      <dsp:spPr>
        <a:xfrm>
          <a:off x="6319827" y="0"/>
          <a:ext cx="2626768" cy="2310860"/>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Up to 15 Minutes + Full Outage</a:t>
          </a:r>
        </a:p>
      </dsp:txBody>
      <dsp:txXfrm>
        <a:off x="6319827" y="0"/>
        <a:ext cx="2626768" cy="693258"/>
      </dsp:txXfrm>
    </dsp:sp>
    <dsp:sp modelId="{51165E51-9EE3-4F18-A3FD-87336FDBFC8B}">
      <dsp:nvSpPr>
        <dsp:cNvPr id="0" name=""/>
        <dsp:cNvSpPr/>
      </dsp:nvSpPr>
      <dsp:spPr>
        <a:xfrm>
          <a:off x="6582503" y="693460"/>
          <a:ext cx="2101415" cy="81364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Cost Effective For Long Outages</a:t>
          </a:r>
        </a:p>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Used With M3460B Exclusively </a:t>
          </a:r>
        </a:p>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(10 Seconds +)</a:t>
          </a:r>
        </a:p>
      </dsp:txBody>
      <dsp:txXfrm>
        <a:off x="6606334" y="717291"/>
        <a:ext cx="2053753" cy="765980"/>
      </dsp:txXfrm>
    </dsp:sp>
    <dsp:sp modelId="{346AD947-B79E-4EBC-9B60-74684422DCB1}">
      <dsp:nvSpPr>
        <dsp:cNvPr id="0" name=""/>
        <dsp:cNvSpPr/>
      </dsp:nvSpPr>
      <dsp:spPr>
        <a:xfrm>
          <a:off x="6582503" y="1598838"/>
          <a:ext cx="2101415" cy="59627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l" defTabSz="400050">
            <a:lnSpc>
              <a:spcPct val="90000"/>
            </a:lnSpc>
            <a:spcBef>
              <a:spcPct val="0"/>
            </a:spcBef>
            <a:spcAft>
              <a:spcPts val="0"/>
            </a:spcAft>
            <a:buFont typeface="Arial" panose="020B0604020202020204" pitchFamily="34" charset="0"/>
            <a:buNone/>
          </a:pPr>
          <a:r>
            <a:rPr lang="en-US" sz="900" b="1" kern="1200" dirty="0">
              <a:effectLst>
                <a:outerShdw blurRad="38100" dist="38100" dir="2700000" algn="tl">
                  <a:srgbClr val="000000">
                    <a:alpha val="43137"/>
                  </a:srgbClr>
                </a:outerShdw>
              </a:effectLst>
            </a:rPr>
            <a:t>Low to High Hp Drives</a:t>
          </a:r>
        </a:p>
        <a:p>
          <a:pPr marL="0" lvl="0" indent="0" algn="l" defTabSz="400050">
            <a:lnSpc>
              <a:spcPct val="90000"/>
            </a:lnSpc>
            <a:spcBef>
              <a:spcPct val="0"/>
            </a:spcBef>
            <a:spcAft>
              <a:spcPts val="0"/>
            </a:spcAft>
            <a:buFont typeface="Arial" panose="020B0604020202020204" pitchFamily="34" charset="0"/>
            <a:buNone/>
          </a:pPr>
          <a:r>
            <a:rPr lang="en-US" sz="900" b="1" kern="1200" dirty="0">
              <a:effectLst>
                <a:outerShdw blurRad="38100" dist="38100" dir="2700000" algn="tl">
                  <a:srgbClr val="000000">
                    <a:alpha val="43137"/>
                  </a:srgbClr>
                </a:outerShdw>
              </a:effectLst>
            </a:rPr>
            <a:t>10-1000+ kW</a:t>
          </a:r>
        </a:p>
        <a:p>
          <a:pPr marL="0" lvl="0" indent="0" algn="l" defTabSz="400050">
            <a:lnSpc>
              <a:spcPct val="90000"/>
            </a:lnSpc>
            <a:spcBef>
              <a:spcPct val="0"/>
            </a:spcBef>
            <a:spcAft>
              <a:spcPts val="0"/>
            </a:spcAft>
            <a:buFont typeface="Arial" panose="020B0604020202020204" pitchFamily="34" charset="0"/>
            <a:buNone/>
          </a:pPr>
          <a:r>
            <a:rPr lang="en-US" sz="900" b="1" kern="1200" dirty="0">
              <a:effectLst>
                <a:outerShdw blurRad="38100" dist="38100" dir="2700000" algn="tl">
                  <a:srgbClr val="000000">
                    <a:alpha val="43137"/>
                  </a:srgbClr>
                </a:outerShdw>
              </a:effectLst>
            </a:rPr>
            <a:t>Selection – Cost &amp; Space Available</a:t>
          </a:r>
        </a:p>
        <a:p>
          <a:pPr marL="0" lvl="0" indent="0" algn="l" defTabSz="400050">
            <a:lnSpc>
              <a:spcPct val="90000"/>
            </a:lnSpc>
            <a:spcBef>
              <a:spcPct val="0"/>
            </a:spcBef>
            <a:spcAft>
              <a:spcPts val="0"/>
            </a:spcAft>
            <a:buFont typeface="Arial" panose="020B0604020202020204" pitchFamily="34" charset="0"/>
            <a:buNone/>
          </a:pPr>
          <a:r>
            <a:rPr lang="en-US" sz="900" b="1" kern="1200" dirty="0">
              <a:effectLst>
                <a:outerShdw blurRad="38100" dist="38100" dir="2700000" algn="tl">
                  <a:srgbClr val="000000">
                    <a:alpha val="43137"/>
                  </a:srgbClr>
                </a:outerShdw>
              </a:effectLst>
            </a:rPr>
            <a:t>480VAC – 40 Batteries</a:t>
          </a:r>
        </a:p>
        <a:p>
          <a:pPr marL="0" lvl="0" indent="0" algn="l" defTabSz="400050">
            <a:lnSpc>
              <a:spcPct val="90000"/>
            </a:lnSpc>
            <a:spcBef>
              <a:spcPct val="0"/>
            </a:spcBef>
            <a:spcAft>
              <a:spcPts val="0"/>
            </a:spcAft>
            <a:buFont typeface="Arial" panose="020B0604020202020204" pitchFamily="34" charset="0"/>
            <a:buNone/>
          </a:pPr>
          <a:r>
            <a:rPr lang="en-US" sz="900" b="1" kern="1200" dirty="0">
              <a:effectLst>
                <a:outerShdw blurRad="38100" dist="38100" dir="2700000" algn="tl">
                  <a:srgbClr val="000000">
                    <a:alpha val="43137"/>
                  </a:srgbClr>
                </a:outerShdw>
              </a:effectLst>
            </a:rPr>
            <a:t>380-415VAC – 36 Batteries</a:t>
          </a:r>
          <a:endParaRPr lang="en-US" sz="900" kern="1200" dirty="0"/>
        </a:p>
      </dsp:txBody>
      <dsp:txXfrm>
        <a:off x="6599967" y="1616302"/>
        <a:ext cx="2066487" cy="5613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99200"/>
          <a:ext cx="2365409" cy="510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3582" tIns="124968" rIns="183582"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Chill Water Must Be Maintained to HVAC Systems 100%</a:t>
          </a:r>
        </a:p>
      </dsp:txBody>
      <dsp:txXfrm>
        <a:off x="0" y="99200"/>
        <a:ext cx="2365409" cy="510300"/>
      </dsp:txXfrm>
    </dsp:sp>
    <dsp:sp modelId="{D579E836-24D9-4991-AFFB-4EC70816C4C6}">
      <dsp:nvSpPr>
        <dsp:cNvPr id="0" name=""/>
        <dsp:cNvSpPr/>
      </dsp:nvSpPr>
      <dsp:spPr>
        <a:xfrm>
          <a:off x="287423" y="0"/>
          <a:ext cx="1655786" cy="1771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585" tIns="0" rIns="62585"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Chiller</a:t>
          </a:r>
        </a:p>
      </dsp:txBody>
      <dsp:txXfrm>
        <a:off x="296069" y="8646"/>
        <a:ext cx="1638494" cy="159828"/>
      </dsp:txXfrm>
    </dsp:sp>
    <dsp:sp modelId="{1F11C61E-5DB4-4C14-9E70-CC7DC71DC743}">
      <dsp:nvSpPr>
        <dsp:cNvPr id="0" name=""/>
        <dsp:cNvSpPr/>
      </dsp:nvSpPr>
      <dsp:spPr>
        <a:xfrm>
          <a:off x="0" y="730460"/>
          <a:ext cx="2365409" cy="623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3582" tIns="124968" rIns="183582"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Particulate Contamination Can Compromise And Damage Filtration Systems &amp; Sensitive Digital Circuitry</a:t>
          </a:r>
        </a:p>
      </dsp:txBody>
      <dsp:txXfrm>
        <a:off x="0" y="730460"/>
        <a:ext cx="2365409" cy="623700"/>
      </dsp:txXfrm>
    </dsp:sp>
    <dsp:sp modelId="{77F619B0-DE90-41BF-9682-A1CD68558ADD}">
      <dsp:nvSpPr>
        <dsp:cNvPr id="0" name=""/>
        <dsp:cNvSpPr/>
      </dsp:nvSpPr>
      <dsp:spPr>
        <a:xfrm>
          <a:off x="287423" y="648000"/>
          <a:ext cx="1655786" cy="1771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585" tIns="0" rIns="62585"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Air Handling Fans</a:t>
          </a:r>
        </a:p>
      </dsp:txBody>
      <dsp:txXfrm>
        <a:off x="296069" y="656646"/>
        <a:ext cx="1638494" cy="159828"/>
      </dsp:txXfrm>
    </dsp:sp>
    <dsp:sp modelId="{B7296FE5-1AF5-4A7A-8674-1C2EA47CA026}">
      <dsp:nvSpPr>
        <dsp:cNvPr id="0" name=""/>
        <dsp:cNvSpPr/>
      </dsp:nvSpPr>
      <dsp:spPr>
        <a:xfrm>
          <a:off x="0" y="1475120"/>
          <a:ext cx="2365409" cy="567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3582" tIns="124968" rIns="183582" bIns="64008" numCol="1" spcCol="1270" anchor="t" anchorCtr="0">
          <a:noAutofit/>
        </a:bodyPr>
        <a:lstStyle/>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Chill Water System Sensors Can Shut Down a Systems Even Though The Associated VSD Does Not Trip</a:t>
          </a:r>
        </a:p>
      </dsp:txBody>
      <dsp:txXfrm>
        <a:off x="0" y="1475120"/>
        <a:ext cx="2365409" cy="567000"/>
      </dsp:txXfrm>
    </dsp:sp>
    <dsp:sp modelId="{71A755C7-857E-42BD-A9BF-C7B3E03AA1E4}">
      <dsp:nvSpPr>
        <dsp:cNvPr id="0" name=""/>
        <dsp:cNvSpPr/>
      </dsp:nvSpPr>
      <dsp:spPr>
        <a:xfrm>
          <a:off x="287423" y="1404669"/>
          <a:ext cx="1655786" cy="1771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585" tIns="0" rIns="62585"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Chilled Water Loop</a:t>
          </a:r>
        </a:p>
      </dsp:txBody>
      <dsp:txXfrm>
        <a:off x="296069" y="1413315"/>
        <a:ext cx="1638494" cy="159828"/>
      </dsp:txXfrm>
    </dsp:sp>
    <dsp:sp modelId="{A87863D8-4029-464A-B284-1AE5BE45CCBB}">
      <dsp:nvSpPr>
        <dsp:cNvPr id="0" name=""/>
        <dsp:cNvSpPr/>
      </dsp:nvSpPr>
      <dsp:spPr>
        <a:xfrm>
          <a:off x="0" y="2163080"/>
          <a:ext cx="2365409" cy="340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3582" tIns="124968" rIns="183582"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Usually Outdoors – Nema 3R</a:t>
          </a:r>
        </a:p>
      </dsp:txBody>
      <dsp:txXfrm>
        <a:off x="0" y="2163080"/>
        <a:ext cx="2365409" cy="340200"/>
      </dsp:txXfrm>
    </dsp:sp>
    <dsp:sp modelId="{9B2FFD56-F9B2-494E-A2A6-027F53331AFB}">
      <dsp:nvSpPr>
        <dsp:cNvPr id="0" name=""/>
        <dsp:cNvSpPr/>
      </dsp:nvSpPr>
      <dsp:spPr>
        <a:xfrm>
          <a:off x="266626" y="2080710"/>
          <a:ext cx="1655786" cy="1771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585" tIns="0" rIns="62585"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Cooling Tower</a:t>
          </a:r>
        </a:p>
      </dsp:txBody>
      <dsp:txXfrm>
        <a:off x="275272" y="2089356"/>
        <a:ext cx="1638494" cy="15982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851309"/>
          <a:ext cx="1642206" cy="85354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453" tIns="145796" rIns="127453" bIns="56896" numCol="1" spcCol="1270" anchor="t" anchorCtr="0">
          <a:noAutofit/>
        </a:bodyPr>
        <a:lstStyle/>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 Levels</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N+1</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N+2</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N+3</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N+4</a:t>
          </a:r>
        </a:p>
      </dsp:txBody>
      <dsp:txXfrm>
        <a:off x="0" y="851309"/>
        <a:ext cx="1642206" cy="853547"/>
      </dsp:txXfrm>
    </dsp:sp>
    <dsp:sp modelId="{D579E836-24D9-4991-AFFB-4EC70816C4C6}">
      <dsp:nvSpPr>
        <dsp:cNvPr id="0" name=""/>
        <dsp:cNvSpPr/>
      </dsp:nvSpPr>
      <dsp:spPr>
        <a:xfrm>
          <a:off x="71821" y="731986"/>
          <a:ext cx="1518708" cy="240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450" tIns="0" rIns="43450" bIns="0" numCol="1" spcCol="1270" anchor="ctr" anchorCtr="0">
          <a:noAutofit/>
        </a:bodyPr>
        <a:lstStyle/>
        <a:p>
          <a:pPr marL="0" lvl="0" indent="0" algn="ctr" defTabSz="400050">
            <a:lnSpc>
              <a:spcPct val="90000"/>
            </a:lnSpc>
            <a:spcBef>
              <a:spcPct val="0"/>
            </a:spcBef>
            <a:spcAft>
              <a:spcPct val="35000"/>
            </a:spcAft>
            <a:buNone/>
          </a:pPr>
          <a:r>
            <a:rPr lang="en-US" sz="900" b="1" kern="1200" dirty="0">
              <a:effectLst>
                <a:outerShdw blurRad="38100" dist="38100" dir="2700000" algn="tl">
                  <a:srgbClr val="000000">
                    <a:alpha val="43137"/>
                  </a:srgbClr>
                </a:outerShdw>
              </a:effectLst>
            </a:rPr>
            <a:t>Data Center Redundancy</a:t>
          </a:r>
        </a:p>
      </dsp:txBody>
      <dsp:txXfrm>
        <a:off x="83542" y="743707"/>
        <a:ext cx="1495266" cy="216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F72E7-F1C4-4E12-910B-4EEC4D064623}">
      <dsp:nvSpPr>
        <dsp:cNvPr id="0" name=""/>
        <dsp:cNvSpPr/>
      </dsp:nvSpPr>
      <dsp:spPr>
        <a:xfrm>
          <a:off x="3383279" y="1339"/>
          <a:ext cx="5074920" cy="1062632"/>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16B09796-4675-4A6A-858C-73F9FEAA02F5}">
      <dsp:nvSpPr>
        <dsp:cNvPr id="0" name=""/>
        <dsp:cNvSpPr/>
      </dsp:nvSpPr>
      <dsp:spPr>
        <a:xfrm>
          <a:off x="0" y="1339"/>
          <a:ext cx="3383280" cy="106263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Location: Nashville, TN</a:t>
          </a:r>
        </a:p>
      </dsp:txBody>
      <dsp:txXfrm>
        <a:off x="51873" y="53212"/>
        <a:ext cx="3279534" cy="958886"/>
      </dsp:txXfrm>
    </dsp:sp>
    <dsp:sp modelId="{83419B0F-1628-4F81-B314-361DAE9BD62F}">
      <dsp:nvSpPr>
        <dsp:cNvPr id="0" name=""/>
        <dsp:cNvSpPr/>
      </dsp:nvSpPr>
      <dsp:spPr>
        <a:xfrm>
          <a:off x="3383279" y="1170235"/>
          <a:ext cx="5074920" cy="1062632"/>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C7A469ED-4278-488B-A156-17F254F19791}">
      <dsp:nvSpPr>
        <dsp:cNvPr id="0" name=""/>
        <dsp:cNvSpPr/>
      </dsp:nvSpPr>
      <dsp:spPr>
        <a:xfrm>
          <a:off x="0" y="1170235"/>
          <a:ext cx="3383280" cy="106263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ts val="0"/>
            </a:spcAft>
            <a:buNone/>
          </a:pPr>
          <a:r>
            <a:rPr lang="en-US" sz="2000" b="1" kern="1200" dirty="0">
              <a:effectLst>
                <a:outerShdw blurRad="38100" dist="38100" dir="2700000" algn="tl">
                  <a:srgbClr val="000000">
                    <a:alpha val="43137"/>
                  </a:srgbClr>
                </a:outerShdw>
              </a:effectLst>
            </a:rPr>
            <a:t>Manufacture of VFD Accessories and Engineered Solutions</a:t>
          </a:r>
        </a:p>
      </dsp:txBody>
      <dsp:txXfrm>
        <a:off x="51873" y="1222108"/>
        <a:ext cx="3279534" cy="958886"/>
      </dsp:txXfrm>
    </dsp:sp>
    <dsp:sp modelId="{EA461B31-BE2A-45FF-8759-8C73E7D3097F}">
      <dsp:nvSpPr>
        <dsp:cNvPr id="0" name=""/>
        <dsp:cNvSpPr/>
      </dsp:nvSpPr>
      <dsp:spPr>
        <a:xfrm>
          <a:off x="3383279" y="2339131"/>
          <a:ext cx="5074920" cy="1062632"/>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EE3121E3-ECE2-44DC-96DD-148EB4F0808E}">
      <dsp:nvSpPr>
        <dsp:cNvPr id="0" name=""/>
        <dsp:cNvSpPr/>
      </dsp:nvSpPr>
      <dsp:spPr>
        <a:xfrm>
          <a:off x="0" y="2339131"/>
          <a:ext cx="3383280" cy="106263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ts val="0"/>
            </a:spcAft>
            <a:buNone/>
          </a:pPr>
          <a:r>
            <a:rPr lang="en-US" sz="1600" b="1" kern="1200">
              <a:ln/>
              <a:effectLst>
                <a:outerShdw blurRad="38100" dist="38100" dir="2700000" algn="tl">
                  <a:srgbClr val="000000">
                    <a:alpha val="43137"/>
                  </a:srgbClr>
                </a:outerShdw>
              </a:effectLst>
            </a:rPr>
            <a:t>All Products Designed by</a:t>
          </a:r>
        </a:p>
        <a:p>
          <a:pPr marL="0" lvl="0" indent="0" algn="ctr" defTabSz="711200">
            <a:lnSpc>
              <a:spcPct val="90000"/>
            </a:lnSpc>
            <a:spcBef>
              <a:spcPct val="0"/>
            </a:spcBef>
            <a:spcAft>
              <a:spcPts val="0"/>
            </a:spcAft>
            <a:buNone/>
          </a:pPr>
          <a:r>
            <a:rPr lang="en-US" sz="2400" b="1" kern="120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Bonitron Inc. </a:t>
          </a:r>
          <a:r>
            <a:rPr lang="en-US" sz="2400" b="1" kern="1200">
              <a:ln/>
              <a:blipFill>
                <a:blip xmlns:r="http://schemas.openxmlformats.org/officeDocument/2006/relationships" r:embed="rId1"/>
                <a:tile tx="0" ty="0" sx="100000" sy="100000" flip="none" algn="tl"/>
              </a:blipFill>
              <a:effectLst>
                <a:outerShdw blurRad="38100" dist="38100" dir="2700000" algn="tl">
                  <a:srgbClr val="000000">
                    <a:alpha val="43137"/>
                  </a:srgbClr>
                </a:outerShdw>
              </a:effectLst>
            </a:rPr>
            <a:t>Engineering</a:t>
          </a:r>
          <a:r>
            <a:rPr lang="en-US" sz="2400" b="1" kern="120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a:t>
          </a:r>
          <a:endParaRPr lang="en-US" sz="2000" b="1" kern="1200" dirty="0">
            <a:effectLst>
              <a:outerShdw blurRad="38100" dist="38100" dir="2700000" algn="tl">
                <a:srgbClr val="000000">
                  <a:alpha val="43137"/>
                </a:srgbClr>
              </a:outerShdw>
            </a:effectLst>
          </a:endParaRPr>
        </a:p>
      </dsp:txBody>
      <dsp:txXfrm>
        <a:off x="51873" y="2391004"/>
        <a:ext cx="3279534" cy="958886"/>
      </dsp:txXfrm>
    </dsp:sp>
    <dsp:sp modelId="{8C69946E-F800-42D1-939D-481AE62A8EA4}">
      <dsp:nvSpPr>
        <dsp:cNvPr id="0" name=""/>
        <dsp:cNvSpPr/>
      </dsp:nvSpPr>
      <dsp:spPr>
        <a:xfrm>
          <a:off x="3383279" y="3508027"/>
          <a:ext cx="5074920" cy="1062632"/>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9360F20D-C49D-4EFD-98EA-244B1EB5CDDB}">
      <dsp:nvSpPr>
        <dsp:cNvPr id="0" name=""/>
        <dsp:cNvSpPr/>
      </dsp:nvSpPr>
      <dsp:spPr>
        <a:xfrm>
          <a:off x="0" y="3508027"/>
          <a:ext cx="3383280" cy="1062632"/>
        </a:xfrm>
        <a:prstGeom prst="roundRect">
          <a:avLst/>
        </a:prstGeom>
        <a:blipFill rotWithShape="0">
          <a:blip xmlns:r="http://schemas.openxmlformats.org/officeDocument/2006/relationships" r:embed="rId2"/>
          <a:tile tx="0" ty="0" sx="100000" sy="100000" flip="none" algn="tl"/>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0"/>
            </a:spcAft>
            <a:buNone/>
          </a:pPr>
          <a:r>
            <a:rPr lang="en-US" sz="2800" b="1" kern="1200" dirty="0">
              <a:ln/>
              <a:effectLst>
                <a:outerShdw blurRad="38100" dist="38100" dir="2700000" algn="tl">
                  <a:srgbClr val="000000">
                    <a:alpha val="43137"/>
                  </a:srgbClr>
                </a:outerShdw>
              </a:effectLst>
            </a:rPr>
            <a:t>Nashville, TN </a:t>
          </a:r>
        </a:p>
        <a:p>
          <a:pPr marL="0" lvl="0" indent="0" algn="ctr" defTabSz="1244600">
            <a:lnSpc>
              <a:spcPct val="90000"/>
            </a:lnSpc>
            <a:spcBef>
              <a:spcPct val="0"/>
            </a:spcBef>
            <a:spcAft>
              <a:spcPts val="0"/>
            </a:spcAft>
            <a:buNone/>
          </a:pPr>
          <a:r>
            <a:rPr lang="en-US" sz="3600" b="1" kern="1200" dirty="0">
              <a:ln/>
              <a:solidFill>
                <a:srgbClr val="FF0000"/>
              </a:solidFill>
              <a:effectLst>
                <a:outerShdw blurRad="38100" dist="38100" dir="2700000" algn="tl">
                  <a:srgbClr val="000000">
                    <a:alpha val="43137"/>
                  </a:srgbClr>
                </a:outerShdw>
              </a:effectLst>
            </a:rPr>
            <a:t>U</a:t>
          </a:r>
          <a:r>
            <a:rPr lang="en-US" sz="3600" b="1" kern="1200" dirty="0">
              <a:ln/>
              <a:effectLst>
                <a:outerShdw blurRad="38100" dist="38100" dir="2700000" algn="tl">
                  <a:srgbClr val="000000">
                    <a:alpha val="43137"/>
                  </a:srgbClr>
                </a:outerShdw>
              </a:effectLst>
            </a:rPr>
            <a:t>S</a:t>
          </a:r>
          <a:r>
            <a:rPr lang="en-US" sz="3600" b="1" kern="1200" dirty="0">
              <a:ln/>
              <a:solidFill>
                <a:srgbClr val="002060"/>
              </a:solidFill>
              <a:effectLst>
                <a:outerShdw blurRad="38100" dist="38100" dir="2700000" algn="tl">
                  <a:srgbClr val="000000">
                    <a:alpha val="43137"/>
                  </a:srgbClr>
                </a:outerShdw>
              </a:effectLst>
            </a:rPr>
            <a:t>A</a:t>
          </a:r>
        </a:p>
      </dsp:txBody>
      <dsp:txXfrm>
        <a:off x="51873" y="3559900"/>
        <a:ext cx="3279534" cy="9588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204832"/>
          <a:ext cx="2353594" cy="532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2665" tIns="270764" rIns="182665"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VFD Chill Water Pumps</a:t>
          </a:r>
        </a:p>
      </dsp:txBody>
      <dsp:txXfrm>
        <a:off x="0" y="204832"/>
        <a:ext cx="2353594" cy="532350"/>
      </dsp:txXfrm>
    </dsp:sp>
    <dsp:sp modelId="{D579E836-24D9-4991-AFFB-4EC70816C4C6}">
      <dsp:nvSpPr>
        <dsp:cNvPr id="0" name=""/>
        <dsp:cNvSpPr/>
      </dsp:nvSpPr>
      <dsp:spPr>
        <a:xfrm>
          <a:off x="339531" y="0"/>
          <a:ext cx="16475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2272" tIns="0" rIns="62272"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Chiller</a:t>
          </a:r>
        </a:p>
      </dsp:txBody>
      <dsp:txXfrm>
        <a:off x="358265" y="18734"/>
        <a:ext cx="1610047" cy="346292"/>
      </dsp:txXfrm>
    </dsp:sp>
    <dsp:sp modelId="{1F11C61E-5DB4-4C14-9E70-CC7DC71DC743}">
      <dsp:nvSpPr>
        <dsp:cNvPr id="0" name=""/>
        <dsp:cNvSpPr/>
      </dsp:nvSpPr>
      <dsp:spPr>
        <a:xfrm>
          <a:off x="0" y="999262"/>
          <a:ext cx="2353594" cy="7575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2665" tIns="270764" rIns="182665"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Constant Airflow</a:t>
          </a:r>
        </a:p>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Contamination Levels</a:t>
          </a:r>
        </a:p>
      </dsp:txBody>
      <dsp:txXfrm>
        <a:off x="0" y="999262"/>
        <a:ext cx="2353594" cy="757575"/>
      </dsp:txXfrm>
    </dsp:sp>
    <dsp:sp modelId="{77F619B0-DE90-41BF-9682-A1CD68558ADD}">
      <dsp:nvSpPr>
        <dsp:cNvPr id="0" name=""/>
        <dsp:cNvSpPr/>
      </dsp:nvSpPr>
      <dsp:spPr>
        <a:xfrm>
          <a:off x="339531" y="787929"/>
          <a:ext cx="16475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2272" tIns="0" rIns="62272"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Air Handling Fans</a:t>
          </a:r>
        </a:p>
      </dsp:txBody>
      <dsp:txXfrm>
        <a:off x="358265" y="806663"/>
        <a:ext cx="1610047" cy="346292"/>
      </dsp:txXfrm>
    </dsp:sp>
    <dsp:sp modelId="{B7296FE5-1AF5-4A7A-8674-1C2EA47CA026}">
      <dsp:nvSpPr>
        <dsp:cNvPr id="0" name=""/>
        <dsp:cNvSpPr/>
      </dsp:nvSpPr>
      <dsp:spPr>
        <a:xfrm>
          <a:off x="0" y="2018917"/>
          <a:ext cx="2353594" cy="1064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2665" tIns="270764" rIns="182665"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Decrease in Chill Water Flow Can Trip Associated Equipment </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VSD does not Trip</a:t>
          </a:r>
        </a:p>
      </dsp:txBody>
      <dsp:txXfrm>
        <a:off x="0" y="2018917"/>
        <a:ext cx="2353594" cy="1064700"/>
      </dsp:txXfrm>
    </dsp:sp>
    <dsp:sp modelId="{71A755C7-857E-42BD-A9BF-C7B3E03AA1E4}">
      <dsp:nvSpPr>
        <dsp:cNvPr id="0" name=""/>
        <dsp:cNvSpPr/>
      </dsp:nvSpPr>
      <dsp:spPr>
        <a:xfrm>
          <a:off x="339531" y="1799982"/>
          <a:ext cx="16475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2272" tIns="0" rIns="62272"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Chilled Water Loop</a:t>
          </a:r>
        </a:p>
      </dsp:txBody>
      <dsp:txXfrm>
        <a:off x="358265" y="1818716"/>
        <a:ext cx="1610047" cy="346292"/>
      </dsp:txXfrm>
    </dsp:sp>
    <dsp:sp modelId="{A87863D8-4029-464A-B284-1AE5BE45CCBB}">
      <dsp:nvSpPr>
        <dsp:cNvPr id="0" name=""/>
        <dsp:cNvSpPr/>
      </dsp:nvSpPr>
      <dsp:spPr>
        <a:xfrm>
          <a:off x="0" y="3345697"/>
          <a:ext cx="2353594" cy="7371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82665" tIns="270764" rIns="182665"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Outdoor Nema 3R</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Multiple Drives – One UPD</a:t>
          </a:r>
        </a:p>
      </dsp:txBody>
      <dsp:txXfrm>
        <a:off x="0" y="3345697"/>
        <a:ext cx="2353594" cy="737100"/>
      </dsp:txXfrm>
    </dsp:sp>
    <dsp:sp modelId="{9B2FFD56-F9B2-494E-A2A6-027F53331AFB}">
      <dsp:nvSpPr>
        <dsp:cNvPr id="0" name=""/>
        <dsp:cNvSpPr/>
      </dsp:nvSpPr>
      <dsp:spPr>
        <a:xfrm>
          <a:off x="339531" y="3143724"/>
          <a:ext cx="1719001"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2272" tIns="0" rIns="62272"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Cooling Tower</a:t>
          </a:r>
        </a:p>
      </dsp:txBody>
      <dsp:txXfrm>
        <a:off x="358265" y="3162458"/>
        <a:ext cx="1681533" cy="3462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459401"/>
          <a:ext cx="1920850" cy="1095693"/>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079" tIns="229108" rIns="149079"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Light Curtains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Safety Sensors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Drive Control Power</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PLC Networks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Remote Monitoring Stations</a:t>
          </a:r>
        </a:p>
      </dsp:txBody>
      <dsp:txXfrm>
        <a:off x="0" y="459401"/>
        <a:ext cx="1920850" cy="1095693"/>
      </dsp:txXfrm>
    </dsp:sp>
    <dsp:sp modelId="{D579E836-24D9-4991-AFFB-4EC70816C4C6}">
      <dsp:nvSpPr>
        <dsp:cNvPr id="0" name=""/>
        <dsp:cNvSpPr/>
      </dsp:nvSpPr>
      <dsp:spPr>
        <a:xfrm>
          <a:off x="227004" y="276047"/>
          <a:ext cx="1344595" cy="333552"/>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22" tIns="0" rIns="50822" bIns="0" numCol="1" spcCol="1270" anchor="ctr" anchorCtr="0">
          <a:noAutofit/>
        </a:bodyPr>
        <a:lstStyle/>
        <a:p>
          <a:pPr marL="0" lvl="0" indent="0" algn="ctr" defTabSz="444500">
            <a:lnSpc>
              <a:spcPct val="90000"/>
            </a:lnSpc>
            <a:spcBef>
              <a:spcPct val="0"/>
            </a:spcBef>
            <a:spcAft>
              <a:spcPct val="35000"/>
            </a:spcAft>
            <a:buNone/>
          </a:pPr>
          <a:r>
            <a:rPr lang="en-US" sz="1000" b="1" kern="1200" dirty="0">
              <a:effectLst>
                <a:outerShdw blurRad="38100" dist="38100" dir="2700000" algn="tl">
                  <a:srgbClr val="000000">
                    <a:alpha val="43137"/>
                  </a:srgbClr>
                </a:outerShdw>
              </a:effectLst>
            </a:rPr>
            <a:t>Additional Process Equipment</a:t>
          </a:r>
        </a:p>
      </dsp:txBody>
      <dsp:txXfrm>
        <a:off x="243287" y="292330"/>
        <a:ext cx="1312029" cy="30098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05B4-3931-47E1-BA8A-62A8689283B6}">
      <dsp:nvSpPr>
        <dsp:cNvPr id="0" name=""/>
        <dsp:cNvSpPr/>
      </dsp:nvSpPr>
      <dsp:spPr>
        <a:xfrm>
          <a:off x="10419" y="679379"/>
          <a:ext cx="3581390" cy="220637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3440" tIns="187452" rIns="313440"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Constant Airflow Required For Maintaining Uncontaminated Wafer Etching</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Process Chill Water Chillers Require Constant Stable Power To Avoid Lengthy Shutdown/Restart Time</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Ride Thru Serves As Bridge Between Power Sag or Outage Until Generators Start or Utility Power Is Restored</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Critical Processes Cannot Tolerate a Loss of Motor Speed or Torque in Environmental Systems. </a:t>
          </a:r>
        </a:p>
      </dsp:txBody>
      <dsp:txXfrm>
        <a:off x="10419" y="679379"/>
        <a:ext cx="3581390" cy="2206370"/>
      </dsp:txXfrm>
    </dsp:sp>
    <dsp:sp modelId="{EAEDEEC9-DA68-4EC8-B468-AFF3104C9C61}">
      <dsp:nvSpPr>
        <dsp:cNvPr id="0" name=""/>
        <dsp:cNvSpPr/>
      </dsp:nvSpPr>
      <dsp:spPr>
        <a:xfrm>
          <a:off x="452399" y="328946"/>
          <a:ext cx="2827020" cy="4624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855" tIns="0" rIns="106855" bIns="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Wafer Etching Clean Rooms</a:t>
          </a:r>
        </a:p>
      </dsp:txBody>
      <dsp:txXfrm>
        <a:off x="474976" y="351523"/>
        <a:ext cx="2781866" cy="41734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C082B-7CA9-4918-B6FB-BEF43EE02765}">
      <dsp:nvSpPr>
        <dsp:cNvPr id="0" name=""/>
        <dsp:cNvSpPr/>
      </dsp:nvSpPr>
      <dsp:spPr>
        <a:xfrm>
          <a:off x="0" y="551356"/>
          <a:ext cx="3388661" cy="245448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2998" tIns="166624" rIns="262998"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Clean Room Air Handling And Environmental Systems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Cooling Water Systems For Machine Tools (Wafer Etching)</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Must Maintain Constant Air And Water Flow Rates To Maintain Product Quality</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Industry Requirement: Semi-F47</a:t>
          </a:r>
        </a:p>
      </dsp:txBody>
      <dsp:txXfrm>
        <a:off x="0" y="551356"/>
        <a:ext cx="3388661" cy="2454484"/>
      </dsp:txXfrm>
    </dsp:sp>
    <dsp:sp modelId="{597C515B-9415-45AB-A0CC-D793A5E32549}">
      <dsp:nvSpPr>
        <dsp:cNvPr id="0" name=""/>
        <dsp:cNvSpPr/>
      </dsp:nvSpPr>
      <dsp:spPr>
        <a:xfrm>
          <a:off x="506286" y="298284"/>
          <a:ext cx="2372062" cy="3939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9658" tIns="0" rIns="89658"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Clean Rooms</a:t>
          </a:r>
        </a:p>
      </dsp:txBody>
      <dsp:txXfrm>
        <a:off x="525516" y="317514"/>
        <a:ext cx="2333602" cy="355473"/>
      </dsp:txXfrm>
    </dsp:sp>
    <dsp:sp modelId="{4D00C26E-EABE-4AD1-AADD-93246B61D454}">
      <dsp:nvSpPr>
        <dsp:cNvPr id="0" name=""/>
        <dsp:cNvSpPr/>
      </dsp:nvSpPr>
      <dsp:spPr>
        <a:xfrm>
          <a:off x="0" y="3337183"/>
          <a:ext cx="3388661" cy="92593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2998" tIns="166624" rIns="262998"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UPD Modules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90 Seconds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2 Second 50% Sags</a:t>
          </a:r>
        </a:p>
      </dsp:txBody>
      <dsp:txXfrm>
        <a:off x="0" y="3337183"/>
        <a:ext cx="3388661" cy="925930"/>
      </dsp:txXfrm>
    </dsp:sp>
    <dsp:sp modelId="{750C6EA0-EE8E-4455-9765-014A5A73A33B}">
      <dsp:nvSpPr>
        <dsp:cNvPr id="0" name=""/>
        <dsp:cNvSpPr/>
      </dsp:nvSpPr>
      <dsp:spPr>
        <a:xfrm>
          <a:off x="501613" y="3076036"/>
          <a:ext cx="2372062" cy="42875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9658" tIns="0" rIns="89658"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Solution</a:t>
          </a:r>
        </a:p>
      </dsp:txBody>
      <dsp:txXfrm>
        <a:off x="522543" y="3096966"/>
        <a:ext cx="2330202" cy="38689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489DB-BB36-4868-9B40-76C90C56EBC2}">
      <dsp:nvSpPr>
        <dsp:cNvPr id="0" name=""/>
        <dsp:cNvSpPr/>
      </dsp:nvSpPr>
      <dsp:spPr>
        <a:xfrm>
          <a:off x="0" y="442612"/>
          <a:ext cx="1905000" cy="194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7849" tIns="229108" rIns="147849"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Process Cooling Water</a:t>
          </a:r>
        </a:p>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Clean room air handling and environmental systems</a:t>
          </a:r>
        </a:p>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Cooling water systems for machine tools (wafer etching)</a:t>
          </a:r>
        </a:p>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Must maintain constant air and water flow rates to maintain product quality</a:t>
          </a:r>
        </a:p>
      </dsp:txBody>
      <dsp:txXfrm>
        <a:off x="0" y="442612"/>
        <a:ext cx="1905000" cy="1940400"/>
      </dsp:txXfrm>
    </dsp:sp>
    <dsp:sp modelId="{7D5D477C-853A-4BCD-9C19-626CE9288528}">
      <dsp:nvSpPr>
        <dsp:cNvPr id="0" name=""/>
        <dsp:cNvSpPr/>
      </dsp:nvSpPr>
      <dsp:spPr>
        <a:xfrm>
          <a:off x="233505" y="236363"/>
          <a:ext cx="1333500" cy="3247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403" tIns="0" rIns="50403"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Application</a:t>
          </a:r>
        </a:p>
      </dsp:txBody>
      <dsp:txXfrm>
        <a:off x="249357" y="252215"/>
        <a:ext cx="1301796" cy="293016"/>
      </dsp:txXfrm>
    </dsp:sp>
    <dsp:sp modelId="{64161097-495E-4D47-A51D-4D247F6801F1}">
      <dsp:nvSpPr>
        <dsp:cNvPr id="0" name=""/>
        <dsp:cNvSpPr/>
      </dsp:nvSpPr>
      <dsp:spPr>
        <a:xfrm>
          <a:off x="0" y="2604772"/>
          <a:ext cx="1905000" cy="4677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7849" tIns="229108" rIns="147849" bIns="78232" numCol="1" spcCol="1270" anchor="t" anchorCtr="0">
          <a:noAutofit/>
        </a:bodyPr>
        <a:lstStyle/>
        <a:p>
          <a:pPr marL="57150" lvl="1" indent="-57150" algn="ctr"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1 Second Power Vaccine</a:t>
          </a:r>
        </a:p>
      </dsp:txBody>
      <dsp:txXfrm>
        <a:off x="0" y="2604772"/>
        <a:ext cx="1905000" cy="467775"/>
      </dsp:txXfrm>
    </dsp:sp>
    <dsp:sp modelId="{8849D75B-A658-4989-A1A0-DE3F5D7DCF90}">
      <dsp:nvSpPr>
        <dsp:cNvPr id="0" name=""/>
        <dsp:cNvSpPr/>
      </dsp:nvSpPr>
      <dsp:spPr>
        <a:xfrm>
          <a:off x="209555" y="2419863"/>
          <a:ext cx="1333500" cy="3247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403" tIns="0" rIns="50403"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Solution</a:t>
          </a:r>
        </a:p>
      </dsp:txBody>
      <dsp:txXfrm>
        <a:off x="225407" y="2435715"/>
        <a:ext cx="1301796" cy="2930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C082B-7CA9-4918-B6FB-BEF43EE02765}">
      <dsp:nvSpPr>
        <dsp:cNvPr id="0" name=""/>
        <dsp:cNvSpPr/>
      </dsp:nvSpPr>
      <dsp:spPr>
        <a:xfrm>
          <a:off x="0" y="213749"/>
          <a:ext cx="2133600" cy="17608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5591" tIns="270764" rIns="165591"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Fabric Roller And Tension Systems</a:t>
          </a:r>
        </a:p>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Positional Fiber Lines</a:t>
          </a:r>
        </a:p>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Injection Pumps</a:t>
          </a:r>
        </a:p>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Must Maintain Constant Speed/Tension On Rollers And Un-rollers</a:t>
          </a:r>
        </a:p>
      </dsp:txBody>
      <dsp:txXfrm>
        <a:off x="0" y="213749"/>
        <a:ext cx="2133600" cy="1760850"/>
      </dsp:txXfrm>
    </dsp:sp>
    <dsp:sp modelId="{597C515B-9415-45AB-A0CC-D793A5E32549}">
      <dsp:nvSpPr>
        <dsp:cNvPr id="0" name=""/>
        <dsp:cNvSpPr/>
      </dsp:nvSpPr>
      <dsp:spPr>
        <a:xfrm>
          <a:off x="316069" y="16992"/>
          <a:ext cx="1493520"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452" tIns="0" rIns="56452"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Extrusion</a:t>
          </a:r>
        </a:p>
      </dsp:txBody>
      <dsp:txXfrm>
        <a:off x="334803" y="35726"/>
        <a:ext cx="1456052" cy="346292"/>
      </dsp:txXfrm>
    </dsp:sp>
    <dsp:sp modelId="{3E247FFE-A56D-48A0-A316-D3DE81FDFA0C}">
      <dsp:nvSpPr>
        <dsp:cNvPr id="0" name=""/>
        <dsp:cNvSpPr/>
      </dsp:nvSpPr>
      <dsp:spPr>
        <a:xfrm>
          <a:off x="0" y="2236680"/>
          <a:ext cx="2133600" cy="9418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5591" tIns="270764" rIns="165591"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UPD Modules</a:t>
          </a:r>
        </a:p>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2 Second Sags / 0.5 – 2 Seconds</a:t>
          </a:r>
        </a:p>
      </dsp:txBody>
      <dsp:txXfrm>
        <a:off x="0" y="2236680"/>
        <a:ext cx="2133600" cy="941850"/>
      </dsp:txXfrm>
    </dsp:sp>
    <dsp:sp modelId="{6B88D03C-2086-49FE-A9D9-791F11008328}">
      <dsp:nvSpPr>
        <dsp:cNvPr id="0" name=""/>
        <dsp:cNvSpPr/>
      </dsp:nvSpPr>
      <dsp:spPr>
        <a:xfrm>
          <a:off x="281942" y="2069694"/>
          <a:ext cx="1493520"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452" tIns="0" rIns="56452" bIns="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38100" dist="38100" dir="2700000" algn="tl">
                  <a:srgbClr val="000000">
                    <a:alpha val="43137"/>
                  </a:srgbClr>
                </a:outerShdw>
              </a:effectLst>
            </a:rPr>
            <a:t>Solution</a:t>
          </a:r>
        </a:p>
      </dsp:txBody>
      <dsp:txXfrm>
        <a:off x="300676" y="2088428"/>
        <a:ext cx="1456052" cy="34629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489DB-BB36-4868-9B40-76C90C56EBC2}">
      <dsp:nvSpPr>
        <dsp:cNvPr id="0" name=""/>
        <dsp:cNvSpPr/>
      </dsp:nvSpPr>
      <dsp:spPr>
        <a:xfrm>
          <a:off x="0" y="258889"/>
          <a:ext cx="3235268" cy="15561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1093" tIns="270764" rIns="251093"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Heavy crude extraction</a:t>
          </a:r>
        </a:p>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Progressive Cavity Pumps/Electric Submersible Pumps</a:t>
          </a:r>
        </a:p>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rPr>
            <a:t>Drive trip creates excessive downtime</a:t>
          </a:r>
        </a:p>
        <a:p>
          <a:pPr marL="114300" lvl="1" indent="-114300" algn="l" defTabSz="577850">
            <a:lnSpc>
              <a:spcPct val="90000"/>
            </a:lnSpc>
            <a:spcBef>
              <a:spcPct val="0"/>
            </a:spcBef>
            <a:spcAft>
              <a:spcPct val="15000"/>
            </a:spcAft>
            <a:buChar char="•"/>
          </a:pPr>
          <a:r>
            <a:rPr lang="en-US" sz="1300" b="1" kern="1200" dirty="0">
              <a:effectLst>
                <a:outerShdw blurRad="38100" dist="38100" dir="2700000" algn="tl">
                  <a:srgbClr val="000000">
                    <a:alpha val="43137"/>
                  </a:srgbClr>
                </a:outerShdw>
              </a:effectLst>
              <a:latin typeface="+mn-lt"/>
            </a:rPr>
            <a:t>Return on Investment of 2 months at $50/barrel</a:t>
          </a:r>
          <a:endParaRPr lang="en-US" sz="1300" b="1" kern="1200" dirty="0">
            <a:effectLst>
              <a:outerShdw blurRad="38100" dist="38100" dir="2700000" algn="tl">
                <a:srgbClr val="000000">
                  <a:alpha val="43137"/>
                </a:srgbClr>
              </a:outerShdw>
            </a:effectLst>
          </a:endParaRPr>
        </a:p>
      </dsp:txBody>
      <dsp:txXfrm>
        <a:off x="0" y="258889"/>
        <a:ext cx="3235268" cy="1556100"/>
      </dsp:txXfrm>
    </dsp:sp>
    <dsp:sp modelId="{7D5D477C-853A-4BCD-9C19-626CE9288528}">
      <dsp:nvSpPr>
        <dsp:cNvPr id="0" name=""/>
        <dsp:cNvSpPr/>
      </dsp:nvSpPr>
      <dsp:spPr>
        <a:xfrm>
          <a:off x="429015" y="95814"/>
          <a:ext cx="2264687"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600" tIns="0" rIns="85600"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Application</a:t>
          </a:r>
        </a:p>
      </dsp:txBody>
      <dsp:txXfrm>
        <a:off x="447749" y="114548"/>
        <a:ext cx="2227219" cy="34629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8A208-0F53-4FF1-94A1-35F0CE75FBA1}">
      <dsp:nvSpPr>
        <dsp:cNvPr id="0" name=""/>
        <dsp:cNvSpPr/>
      </dsp:nvSpPr>
      <dsp:spPr>
        <a:xfrm>
          <a:off x="0" y="389320"/>
          <a:ext cx="2362199" cy="123906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83333" tIns="249936" rIns="18333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Lubrication System Backup Power</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Loss Of Lubrication System Creates Catastrophic Damage To Gas Turbine</a:t>
          </a:r>
        </a:p>
      </dsp:txBody>
      <dsp:txXfrm>
        <a:off x="0" y="389320"/>
        <a:ext cx="2362199" cy="1239065"/>
      </dsp:txXfrm>
    </dsp:sp>
    <dsp:sp modelId="{089C34BB-62F6-488D-A2EC-F008A160FD70}">
      <dsp:nvSpPr>
        <dsp:cNvPr id="0" name=""/>
        <dsp:cNvSpPr/>
      </dsp:nvSpPr>
      <dsp:spPr>
        <a:xfrm>
          <a:off x="350446" y="48734"/>
          <a:ext cx="165354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2500" tIns="0" rIns="62500" bIns="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Turbine Lubrication</a:t>
          </a:r>
        </a:p>
      </dsp:txBody>
      <dsp:txXfrm>
        <a:off x="376385" y="74673"/>
        <a:ext cx="1601662" cy="479482"/>
      </dsp:txXfrm>
    </dsp:sp>
    <dsp:sp modelId="{7107A4CD-8E07-4F8A-865D-F0B07541FB39}">
      <dsp:nvSpPr>
        <dsp:cNvPr id="0" name=""/>
        <dsp:cNvSpPr/>
      </dsp:nvSpPr>
      <dsp:spPr>
        <a:xfrm>
          <a:off x="0" y="2020442"/>
          <a:ext cx="2362199" cy="95093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83333" tIns="249936" rIns="18333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UPD Cabinet System</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18 Seconds 100% AC Line Loss</a:t>
          </a:r>
        </a:p>
      </dsp:txBody>
      <dsp:txXfrm>
        <a:off x="0" y="2020442"/>
        <a:ext cx="2362199" cy="950939"/>
      </dsp:txXfrm>
    </dsp:sp>
    <dsp:sp modelId="{82E793F2-9C08-4F90-83B1-ED0241DC1676}">
      <dsp:nvSpPr>
        <dsp:cNvPr id="0" name=""/>
        <dsp:cNvSpPr/>
      </dsp:nvSpPr>
      <dsp:spPr>
        <a:xfrm>
          <a:off x="304792" y="1678576"/>
          <a:ext cx="165354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2500" tIns="0" rIns="62500" bIns="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Solution</a:t>
          </a:r>
        </a:p>
      </dsp:txBody>
      <dsp:txXfrm>
        <a:off x="330731" y="1704515"/>
        <a:ext cx="1601662" cy="47948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A788A-F773-40F0-9C86-945A72439A52}">
      <dsp:nvSpPr>
        <dsp:cNvPr id="0" name=""/>
        <dsp:cNvSpPr/>
      </dsp:nvSpPr>
      <dsp:spPr>
        <a:xfrm>
          <a:off x="0" y="234074"/>
          <a:ext cx="4691743" cy="113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4131" tIns="312420" rIns="364131"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Installed With Ultracapacitor UPD Systems</a:t>
          </a:r>
        </a:p>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Portable Version Available</a:t>
          </a:r>
        </a:p>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Transistor/Resistor Kits</a:t>
          </a:r>
        </a:p>
      </dsp:txBody>
      <dsp:txXfrm>
        <a:off x="0" y="234074"/>
        <a:ext cx="4691743" cy="1134000"/>
      </dsp:txXfrm>
    </dsp:sp>
    <dsp:sp modelId="{CC706B6C-6765-4DCE-A13F-A77E201068C2}">
      <dsp:nvSpPr>
        <dsp:cNvPr id="0" name=""/>
        <dsp:cNvSpPr/>
      </dsp:nvSpPr>
      <dsp:spPr>
        <a:xfrm>
          <a:off x="500735" y="0"/>
          <a:ext cx="3284220"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136" tIns="0" rIns="124136" bIns="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Ultracapacitor Discharger</a:t>
          </a:r>
        </a:p>
      </dsp:txBody>
      <dsp:txXfrm>
        <a:off x="522351" y="21616"/>
        <a:ext cx="3240988" cy="399568"/>
      </dsp:txXfrm>
    </dsp:sp>
    <dsp:sp modelId="{D885E889-DB5B-4694-966B-E364D47BA27C}">
      <dsp:nvSpPr>
        <dsp:cNvPr id="0" name=""/>
        <dsp:cNvSpPr/>
      </dsp:nvSpPr>
      <dsp:spPr>
        <a:xfrm>
          <a:off x="0" y="1670474"/>
          <a:ext cx="4691743" cy="8741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4131" tIns="312420" rIns="364131"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60 Seconds With Discharger</a:t>
          </a:r>
        </a:p>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Up to 8 Hours Without</a:t>
          </a:r>
        </a:p>
      </dsp:txBody>
      <dsp:txXfrm>
        <a:off x="0" y="1670474"/>
        <a:ext cx="4691743" cy="874125"/>
      </dsp:txXfrm>
    </dsp:sp>
    <dsp:sp modelId="{653ED8EE-C321-449E-BCEC-0D850DB82394}">
      <dsp:nvSpPr>
        <dsp:cNvPr id="0" name=""/>
        <dsp:cNvSpPr/>
      </dsp:nvSpPr>
      <dsp:spPr>
        <a:xfrm>
          <a:off x="576929" y="1450664"/>
          <a:ext cx="3284220"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136" tIns="0" rIns="124136" bIns="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Ultracapacitor Discharge Time</a:t>
          </a:r>
        </a:p>
      </dsp:txBody>
      <dsp:txXfrm>
        <a:off x="598545" y="1472280"/>
        <a:ext cx="3240988" cy="399568"/>
      </dsp:txXfrm>
    </dsp:sp>
    <dsp:sp modelId="{D1C66DAE-C0B2-4E38-B15F-3F07EB16B31A}">
      <dsp:nvSpPr>
        <dsp:cNvPr id="0" name=""/>
        <dsp:cNvSpPr/>
      </dsp:nvSpPr>
      <dsp:spPr>
        <a:xfrm>
          <a:off x="0" y="2847000"/>
          <a:ext cx="4691743" cy="8741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4131" tIns="312420" rIns="364131"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M3628PUT, </a:t>
          </a:r>
        </a:p>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Charges, Discharges &amp; Tests Ultracapacitors</a:t>
          </a:r>
        </a:p>
      </dsp:txBody>
      <dsp:txXfrm>
        <a:off x="0" y="2847000"/>
        <a:ext cx="4691743" cy="874125"/>
      </dsp:txXfrm>
    </dsp:sp>
    <dsp:sp modelId="{553FC74E-BE05-4714-8E3D-ED27183AF103}">
      <dsp:nvSpPr>
        <dsp:cNvPr id="0" name=""/>
        <dsp:cNvSpPr/>
      </dsp:nvSpPr>
      <dsp:spPr>
        <a:xfrm>
          <a:off x="576929" y="2636470"/>
          <a:ext cx="3284220"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136" tIns="0" rIns="124136" bIns="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Ultracapacitor Tester</a:t>
          </a:r>
        </a:p>
      </dsp:txBody>
      <dsp:txXfrm>
        <a:off x="598545" y="2658086"/>
        <a:ext cx="3240988" cy="39956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AC069-0813-4A79-9F6C-C286330588A9}">
      <dsp:nvSpPr>
        <dsp:cNvPr id="0" name=""/>
        <dsp:cNvSpPr/>
      </dsp:nvSpPr>
      <dsp:spPr>
        <a:xfrm>
          <a:off x="0" y="670799"/>
          <a:ext cx="3505200" cy="2721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2042" tIns="249936" rIns="27204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Connects to drive’s DC terminals</a:t>
          </a:r>
          <a:endParaRPr lang="en-US" sz="1200" b="1" kern="1200" dirty="0">
            <a:effectLst>
              <a:outerShdw blurRad="38100" dist="38100" dir="2700000" algn="tl">
                <a:srgbClr val="000000">
                  <a:alpha val="43137"/>
                </a:srgbClr>
              </a:outerShdw>
            </a:effectLst>
            <a:latin typeface="+mn-lt"/>
          </a:endParaRP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Protection from sags to complete outages</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Energy storage provided by third party locally.  </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Outage Ride Thru Energy storage is selectable according to local specification. </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Batteries, Electrolytic Capacitors or Ultracapacitors</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Integrated safety discharging for U-capacitor units</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One Ride Thru can support multiple VFDs with Common Busing Options (See M3460D Diode Sharing Modules)</a:t>
          </a:r>
        </a:p>
      </dsp:txBody>
      <dsp:txXfrm>
        <a:off x="0" y="670799"/>
        <a:ext cx="3505200" cy="2721600"/>
      </dsp:txXfrm>
    </dsp:sp>
    <dsp:sp modelId="{ADE59432-FBD3-492E-BF9B-932314B40FE7}">
      <dsp:nvSpPr>
        <dsp:cNvPr id="0" name=""/>
        <dsp:cNvSpPr/>
      </dsp:nvSpPr>
      <dsp:spPr>
        <a:xfrm>
          <a:off x="449573" y="229242"/>
          <a:ext cx="2453640" cy="65891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742" tIns="0" rIns="92742" bIns="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latin typeface="+mn-lt"/>
            </a:rPr>
            <a:t>Full UPD Cabinets or Integratable Modules</a:t>
          </a:r>
        </a:p>
      </dsp:txBody>
      <dsp:txXfrm>
        <a:off x="481739" y="261408"/>
        <a:ext cx="2389308" cy="594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049EB-F003-425E-8E2D-F0979932B2ED}">
      <dsp:nvSpPr>
        <dsp:cNvPr id="0" name=""/>
        <dsp:cNvSpPr/>
      </dsp:nvSpPr>
      <dsp:spPr>
        <a:xfrm>
          <a:off x="3047999" y="1259"/>
          <a:ext cx="4572000" cy="998985"/>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D81C6B79-1088-4228-BDBF-B6BF65ED1CA0}">
      <dsp:nvSpPr>
        <dsp:cNvPr id="0" name=""/>
        <dsp:cNvSpPr/>
      </dsp:nvSpPr>
      <dsp:spPr>
        <a:xfrm>
          <a:off x="0" y="1259"/>
          <a:ext cx="3048000" cy="9989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Est. 1962 by Dr. Robert Benson as an Engineering and Design Company</a:t>
          </a:r>
          <a:endParaRPr lang="en-US" sz="1800" kern="1200" dirty="0"/>
        </a:p>
      </dsp:txBody>
      <dsp:txXfrm>
        <a:off x="48766" y="50025"/>
        <a:ext cx="2950468" cy="901453"/>
      </dsp:txXfrm>
    </dsp:sp>
    <dsp:sp modelId="{CC6B5342-58C3-4CF3-AE5A-4E2B540C987B}">
      <dsp:nvSpPr>
        <dsp:cNvPr id="0" name=""/>
        <dsp:cNvSpPr/>
      </dsp:nvSpPr>
      <dsp:spPr>
        <a:xfrm>
          <a:off x="3047999" y="1100143"/>
          <a:ext cx="4572000" cy="998985"/>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D747801C-F515-495C-8F6B-466CDE5E534C}">
      <dsp:nvSpPr>
        <dsp:cNvPr id="0" name=""/>
        <dsp:cNvSpPr/>
      </dsp:nvSpPr>
      <dsp:spPr>
        <a:xfrm>
          <a:off x="0" y="1100143"/>
          <a:ext cx="3048000" cy="9989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1962-1973 Government Contracting for Acoustical Analysis Product Design  </a:t>
          </a:r>
        </a:p>
      </dsp:txBody>
      <dsp:txXfrm>
        <a:off x="48766" y="1148909"/>
        <a:ext cx="2950468" cy="901453"/>
      </dsp:txXfrm>
    </dsp:sp>
    <dsp:sp modelId="{167C1CCC-AD3B-4C38-8794-BC477EBB1CC6}">
      <dsp:nvSpPr>
        <dsp:cNvPr id="0" name=""/>
        <dsp:cNvSpPr/>
      </dsp:nvSpPr>
      <dsp:spPr>
        <a:xfrm>
          <a:off x="3047999" y="2199028"/>
          <a:ext cx="4572000" cy="998985"/>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D1947D6B-B6A6-48A0-8E17-D5E81DA6E4B9}">
      <dsp:nvSpPr>
        <dsp:cNvPr id="0" name=""/>
        <dsp:cNvSpPr/>
      </dsp:nvSpPr>
      <dsp:spPr>
        <a:xfrm>
          <a:off x="0" y="2124763"/>
          <a:ext cx="3048000" cy="998985"/>
        </a:xfrm>
        <a:prstGeom prst="roundRect">
          <a:avLst/>
        </a:prstGeom>
        <a:solidFill>
          <a:schemeClr val="accent1">
            <a:hueOff val="0"/>
            <a:satOff val="0"/>
            <a:lumOff val="0"/>
            <a:alphaOff val="0"/>
          </a:schemeClr>
        </a:solidFill>
        <a:ln w="3175">
          <a:solidFill>
            <a:schemeClr val="bg1">
              <a:lumMod val="95000"/>
            </a:schemeClr>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ts val="0"/>
            </a:spcAft>
            <a:buNone/>
          </a:pPr>
          <a:r>
            <a:rPr lang="en-US" sz="1600" b="1" kern="1200" dirty="0">
              <a:ln w="3175">
                <a:solidFill>
                  <a:schemeClr val="bg1">
                    <a:lumMod val="95000"/>
                  </a:schemeClr>
                </a:solidFill>
              </a:ln>
              <a:solidFill>
                <a:schemeClr val="tx2">
                  <a:lumMod val="75000"/>
                </a:schemeClr>
              </a:solidFill>
              <a:effectLst>
                <a:glow rad="546100">
                  <a:schemeClr val="bg1">
                    <a:lumMod val="95000"/>
                  </a:schemeClr>
                </a:glow>
                <a:outerShdw blurRad="38100" dist="38100" dir="2700000" algn="tl">
                  <a:srgbClr val="000000">
                    <a:alpha val="43137"/>
                  </a:srgbClr>
                </a:outerShdw>
                <a:reflection stA="36000" endPos="65000" dist="50800" dir="5400000" sy="-100000" algn="bl" rotWithShape="0"/>
              </a:effectLst>
            </a:rPr>
            <a:t>First VFD Solutions Designed for The Fibers Industry </a:t>
          </a:r>
        </a:p>
        <a:p>
          <a:pPr marL="0" lvl="0" indent="0" algn="ctr" defTabSz="711200">
            <a:lnSpc>
              <a:spcPct val="90000"/>
            </a:lnSpc>
            <a:spcBef>
              <a:spcPct val="0"/>
            </a:spcBef>
            <a:spcAft>
              <a:spcPts val="0"/>
            </a:spcAft>
            <a:buNone/>
          </a:pPr>
          <a:endParaRPr lang="en-US" sz="600" b="1" kern="1200" dirty="0">
            <a:ln w="3175">
              <a:solidFill>
                <a:schemeClr val="bg1">
                  <a:lumMod val="95000"/>
                </a:schemeClr>
              </a:solidFill>
            </a:ln>
            <a:solidFill>
              <a:schemeClr val="tx2">
                <a:lumMod val="75000"/>
              </a:schemeClr>
            </a:solidFill>
            <a:effectLst>
              <a:glow rad="546100">
                <a:schemeClr val="bg1">
                  <a:lumMod val="95000"/>
                </a:schemeClr>
              </a:glow>
              <a:outerShdw blurRad="38100" dist="38100" dir="2700000" algn="tl">
                <a:srgbClr val="000000">
                  <a:alpha val="43137"/>
                </a:srgbClr>
              </a:outerShdw>
              <a:reflection stA="36000" endPos="65000" dist="50800" dir="5400000" sy="-100000" algn="bl" rotWithShape="0"/>
            </a:effectLst>
          </a:endParaRPr>
        </a:p>
        <a:p>
          <a:pPr marL="0" lvl="0" indent="0" algn="ctr" defTabSz="711200">
            <a:lnSpc>
              <a:spcPct val="90000"/>
            </a:lnSpc>
            <a:spcBef>
              <a:spcPct val="0"/>
            </a:spcBef>
            <a:spcAft>
              <a:spcPts val="0"/>
            </a:spcAft>
            <a:buNone/>
          </a:pPr>
          <a:r>
            <a:rPr lang="en-US" sz="1200" b="1" kern="1200" dirty="0">
              <a:effectLst>
                <a:outerShdw blurRad="38100" dist="38100" dir="2700000" algn="tl">
                  <a:srgbClr val="000000">
                    <a:alpha val="43137"/>
                  </a:srgbClr>
                </a:outerShdw>
              </a:effectLst>
            </a:rPr>
            <a:t>Installed With DuPont In the Mid 1990s</a:t>
          </a:r>
        </a:p>
        <a:p>
          <a:pPr marL="0" lvl="0" indent="0" algn="ctr" defTabSz="711200">
            <a:lnSpc>
              <a:spcPct val="90000"/>
            </a:lnSpc>
            <a:spcBef>
              <a:spcPct val="0"/>
            </a:spcBef>
            <a:spcAft>
              <a:spcPts val="0"/>
            </a:spcAft>
            <a:buNone/>
          </a:pPr>
          <a:r>
            <a:rPr lang="en-US" sz="1200" b="1" kern="1200" dirty="0">
              <a:effectLst/>
            </a:rPr>
            <a:t>First Power Dip Ride Thru Designed </a:t>
          </a:r>
        </a:p>
        <a:p>
          <a:pPr marL="0" lvl="0" indent="0" algn="ctr" defTabSz="711200">
            <a:lnSpc>
              <a:spcPct val="90000"/>
            </a:lnSpc>
            <a:spcBef>
              <a:spcPct val="0"/>
            </a:spcBef>
            <a:spcAft>
              <a:spcPts val="0"/>
            </a:spcAft>
            <a:buNone/>
          </a:pPr>
          <a:r>
            <a:rPr lang="en-US" sz="1200" b="1" kern="1200" dirty="0">
              <a:effectLst>
                <a:outerShdw blurRad="38100" dist="38100" dir="2700000" algn="tl">
                  <a:srgbClr val="000000">
                    <a:alpha val="43137"/>
                  </a:srgbClr>
                </a:outerShdw>
              </a:effectLst>
            </a:rPr>
            <a:t>For Spin Injection Pumps AC Line Sag Protection</a:t>
          </a:r>
        </a:p>
        <a:p>
          <a:pPr marL="0" lvl="0" indent="0" algn="ctr" defTabSz="711200">
            <a:lnSpc>
              <a:spcPct val="90000"/>
            </a:lnSpc>
            <a:spcBef>
              <a:spcPct val="0"/>
            </a:spcBef>
            <a:spcAft>
              <a:spcPts val="0"/>
            </a:spcAft>
            <a:buNone/>
          </a:pPr>
          <a:endParaRPr lang="en-US" sz="1200" b="1" kern="1200" dirty="0">
            <a:effectLst>
              <a:outerShdw blurRad="38100" dist="38100" dir="2700000" algn="tl">
                <a:srgbClr val="000000">
                  <a:alpha val="43137"/>
                </a:srgbClr>
              </a:outerShdw>
            </a:effectLst>
          </a:endParaRPr>
        </a:p>
      </dsp:txBody>
      <dsp:txXfrm>
        <a:off x="48766" y="2173529"/>
        <a:ext cx="2950468" cy="901453"/>
      </dsp:txXfrm>
    </dsp:sp>
    <dsp:sp modelId="{791C08B3-BC23-4BCB-98F2-752F807762F9}">
      <dsp:nvSpPr>
        <dsp:cNvPr id="0" name=""/>
        <dsp:cNvSpPr/>
      </dsp:nvSpPr>
      <dsp:spPr>
        <a:xfrm>
          <a:off x="3047999" y="3297912"/>
          <a:ext cx="4572000" cy="998985"/>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72EA5FA5-3912-4164-B9F0-39AB4F8C86B3}">
      <dsp:nvSpPr>
        <dsp:cNvPr id="0" name=""/>
        <dsp:cNvSpPr/>
      </dsp:nvSpPr>
      <dsp:spPr>
        <a:xfrm>
          <a:off x="0" y="3297912"/>
          <a:ext cx="3048000" cy="99898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Bonitron’s Products Installed in the 70s are Still Operational Today</a:t>
          </a:r>
        </a:p>
      </dsp:txBody>
      <dsp:txXfrm>
        <a:off x="48766" y="3346678"/>
        <a:ext cx="2950468" cy="9014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27CCB-C8F3-46D6-9F32-FCEBAF412D46}">
      <dsp:nvSpPr>
        <dsp:cNvPr id="0" name=""/>
        <dsp:cNvSpPr/>
      </dsp:nvSpPr>
      <dsp:spPr>
        <a:xfrm>
          <a:off x="3488492" y="192368"/>
          <a:ext cx="1387316" cy="68186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C240038-0ED6-46C1-A08F-22D8EB3E491A}">
      <dsp:nvSpPr>
        <dsp:cNvPr id="0" name=""/>
        <dsp:cNvSpPr/>
      </dsp:nvSpPr>
      <dsp:spPr>
        <a:xfrm>
          <a:off x="991" y="780"/>
          <a:ext cx="3487500" cy="1065044"/>
        </a:xfrm>
        <a:prstGeom prst="roundRect">
          <a:avLst/>
        </a:prstGeom>
        <a:solidFill>
          <a:srgbClr val="C00000"/>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Over Voltage Products  </a:t>
          </a:r>
        </a:p>
        <a:p>
          <a:pPr marL="0" lvl="0" indent="0" algn="l" defTabSz="6223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Resistive Braking</a:t>
          </a:r>
        </a:p>
        <a:p>
          <a:pPr marL="0" lvl="0" indent="0" algn="l" defTabSz="6223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Line Regeneration</a:t>
          </a:r>
        </a:p>
        <a:p>
          <a:pPr marL="0" lvl="0" indent="0" algn="l" defTabSz="6223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E-Stop Servo Braking</a:t>
          </a:r>
        </a:p>
      </dsp:txBody>
      <dsp:txXfrm>
        <a:off x="52982" y="52771"/>
        <a:ext cx="3383518" cy="961062"/>
      </dsp:txXfrm>
    </dsp:sp>
    <dsp:sp modelId="{2E6B58C2-0E93-4FBD-B0F7-001CD36BAFB1}">
      <dsp:nvSpPr>
        <dsp:cNvPr id="0" name=""/>
        <dsp:cNvSpPr/>
      </dsp:nvSpPr>
      <dsp:spPr>
        <a:xfrm>
          <a:off x="3906487" y="1671416"/>
          <a:ext cx="967263" cy="68186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BC0C0F3-0DF8-4E4E-BD76-1075C7A864ED}">
      <dsp:nvSpPr>
        <dsp:cNvPr id="0" name=""/>
        <dsp:cNvSpPr/>
      </dsp:nvSpPr>
      <dsp:spPr>
        <a:xfrm>
          <a:off x="0" y="1142999"/>
          <a:ext cx="3903438" cy="175667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Under Voltage Products</a:t>
          </a:r>
        </a:p>
        <a:p>
          <a:pPr marL="0" lvl="0" indent="0" algn="l" defTabSz="10668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UPD Power Dip Protection</a:t>
          </a:r>
        </a:p>
        <a:p>
          <a:pPr marL="0" lvl="0" indent="0" algn="l" defTabSz="10668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UPD Full Outage Protection</a:t>
          </a:r>
        </a:p>
        <a:p>
          <a:pPr marL="0" lvl="0" indent="0" algn="l" defTabSz="10668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Energy Storage Options </a:t>
          </a:r>
        </a:p>
      </dsp:txBody>
      <dsp:txXfrm>
        <a:off x="85754" y="1228753"/>
        <a:ext cx="3731930" cy="1585169"/>
      </dsp:txXfrm>
    </dsp:sp>
    <dsp:sp modelId="{550F57BE-0857-414F-AF16-33D32B402A5F}">
      <dsp:nvSpPr>
        <dsp:cNvPr id="0" name=""/>
        <dsp:cNvSpPr/>
      </dsp:nvSpPr>
      <dsp:spPr>
        <a:xfrm>
          <a:off x="3541334" y="3096692"/>
          <a:ext cx="1333023" cy="68186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8B0BA8F-BB35-478C-8587-E4127C8F2F03}">
      <dsp:nvSpPr>
        <dsp:cNvPr id="0" name=""/>
        <dsp:cNvSpPr/>
      </dsp:nvSpPr>
      <dsp:spPr>
        <a:xfrm>
          <a:off x="2441" y="2958876"/>
          <a:ext cx="3538893" cy="957500"/>
        </a:xfrm>
        <a:prstGeom prst="roundRect">
          <a:avLst/>
        </a:prstGeom>
        <a:solidFill>
          <a:schemeClr val="accent2">
            <a:lumMod val="75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ts val="0"/>
            </a:spcAft>
            <a:buNone/>
          </a:pPr>
          <a:r>
            <a:rPr lang="en-US" sz="1400" b="1" kern="1200" dirty="0">
              <a:effectLst>
                <a:outerShdw blurRad="38100" dist="38100" dir="2700000" algn="tl">
                  <a:srgbClr val="000000">
                    <a:alpha val="43137"/>
                  </a:srgbClr>
                </a:outerShdw>
              </a:effectLst>
            </a:rPr>
            <a:t>Common Bus Products</a:t>
          </a:r>
        </a:p>
        <a:p>
          <a:pPr marL="0" lvl="0" indent="0" algn="l" defTabSz="62230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Drive Front End Rectifiers with or without precharge </a:t>
          </a:r>
        </a:p>
        <a:p>
          <a:pPr marL="0" lvl="0" indent="0" algn="l" defTabSz="62230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Single Phase Power Supplies </a:t>
          </a:r>
        </a:p>
        <a:p>
          <a:pPr marL="0" lvl="0" indent="0" algn="l" defTabSz="62230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Common Bus Diode Sharing Bus Snubbing Modules</a:t>
          </a:r>
        </a:p>
        <a:p>
          <a:pPr marL="0" lvl="0" indent="0" algn="l" defTabSz="62230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Add-on Capacitance Modules</a:t>
          </a:r>
        </a:p>
      </dsp:txBody>
      <dsp:txXfrm>
        <a:off x="49182" y="3005617"/>
        <a:ext cx="3445411" cy="8640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D5347-6793-4F93-9243-43477B1D0AD1}">
      <dsp:nvSpPr>
        <dsp:cNvPr id="0" name=""/>
        <dsp:cNvSpPr/>
      </dsp:nvSpPr>
      <dsp:spPr>
        <a:xfrm rot="10800000">
          <a:off x="174097" y="137"/>
          <a:ext cx="3714217" cy="762917"/>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9000" tIns="45720" rIns="85344" bIns="45720" numCol="1" spcCol="1270" anchor="ctr" anchorCtr="0">
          <a:noAutofit/>
        </a:bodyPr>
        <a:lstStyle/>
        <a:p>
          <a:pPr marL="0" lvl="0" indent="0" algn="ctr" defTabSz="533400">
            <a:lnSpc>
              <a:spcPct val="90000"/>
            </a:lnSpc>
            <a:spcBef>
              <a:spcPct val="0"/>
            </a:spcBef>
            <a:spcAft>
              <a:spcPct val="35000"/>
            </a:spcAft>
            <a:buNone/>
          </a:pPr>
          <a:r>
            <a:rPr lang="en-US" altLang="en-US" sz="1200" b="1" kern="1200" dirty="0">
              <a:effectLst>
                <a:outerShdw blurRad="38100" dist="38100" dir="2700000" algn="tl">
                  <a:srgbClr val="000000">
                    <a:alpha val="43137"/>
                  </a:srgbClr>
                </a:outerShdw>
              </a:effectLst>
            </a:rPr>
            <a:t>Standard Product Power Connections - 3 AC Line and 2 DC Bus, Control Power Options</a:t>
          </a:r>
        </a:p>
      </dsp:txBody>
      <dsp:txXfrm rot="10800000">
        <a:off x="364826" y="137"/>
        <a:ext cx="3523488" cy="762917"/>
      </dsp:txXfrm>
    </dsp:sp>
    <dsp:sp modelId="{6152FBAA-D7C8-4698-9D29-4C9B6BE44AAA}">
      <dsp:nvSpPr>
        <dsp:cNvPr id="0" name=""/>
        <dsp:cNvSpPr/>
      </dsp:nvSpPr>
      <dsp:spPr>
        <a:xfrm>
          <a:off x="0" y="102129"/>
          <a:ext cx="610016" cy="610016"/>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9533A8C-243C-4A1C-AC46-1B5DAB4A4195}">
      <dsp:nvSpPr>
        <dsp:cNvPr id="0" name=""/>
        <dsp:cNvSpPr/>
      </dsp:nvSpPr>
      <dsp:spPr>
        <a:xfrm rot="10800000">
          <a:off x="182796" y="945149"/>
          <a:ext cx="3696820" cy="824138"/>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9000" tIns="45720" rIns="85344" bIns="45720" numCol="1" spcCol="1270" anchor="ctr" anchorCtr="0">
          <a:noAutofit/>
        </a:bodyPr>
        <a:lstStyle/>
        <a:p>
          <a:pPr marL="0" lvl="0" indent="0" algn="ctr" defTabSz="533400">
            <a:lnSpc>
              <a:spcPct val="90000"/>
            </a:lnSpc>
            <a:spcBef>
              <a:spcPct val="0"/>
            </a:spcBef>
            <a:spcAft>
              <a:spcPts val="0"/>
            </a:spcAft>
            <a:buNone/>
          </a:pPr>
          <a:r>
            <a:rPr lang="en-US" altLang="en-US" sz="1200" b="1" kern="1200" dirty="0">
              <a:effectLst>
                <a:outerShdw blurRad="38100" dist="38100" dir="2700000" algn="tl">
                  <a:srgbClr val="000000">
                    <a:alpha val="43137"/>
                  </a:srgbClr>
                </a:outerShdw>
              </a:effectLst>
            </a:rPr>
            <a:t>Standard Unit Connectivity Make’s New Installations or Retrofits Easy and Non-Invasive to The Drive…</a:t>
          </a:r>
        </a:p>
        <a:p>
          <a:pPr marL="0" lvl="0" indent="0" algn="ctr" defTabSz="533400">
            <a:lnSpc>
              <a:spcPct val="90000"/>
            </a:lnSpc>
            <a:spcBef>
              <a:spcPct val="0"/>
            </a:spcBef>
            <a:spcAft>
              <a:spcPts val="0"/>
            </a:spcAft>
            <a:buNone/>
          </a:pPr>
          <a:r>
            <a:rPr lang="en-US" altLang="en-US" sz="1200" b="1" kern="1200" dirty="0">
              <a:effectLst>
                <a:outerShdw blurRad="38100" dist="38100" dir="2700000" algn="tl">
                  <a:srgbClr val="000000">
                    <a:alpha val="43137"/>
                  </a:srgbClr>
                </a:outerShdw>
              </a:effectLst>
            </a:rPr>
            <a:t>WE WON’T VOID A DRIVES WARRANTY!</a:t>
          </a:r>
        </a:p>
      </dsp:txBody>
      <dsp:txXfrm rot="10800000">
        <a:off x="388830" y="945149"/>
        <a:ext cx="3490786" cy="824138"/>
      </dsp:txXfrm>
    </dsp:sp>
    <dsp:sp modelId="{6692EC0C-B3BD-4D9E-9B08-FE2B3CF35C98}">
      <dsp:nvSpPr>
        <dsp:cNvPr id="0" name=""/>
        <dsp:cNvSpPr/>
      </dsp:nvSpPr>
      <dsp:spPr>
        <a:xfrm>
          <a:off x="0" y="1009960"/>
          <a:ext cx="610016" cy="610016"/>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A0C65C2-9D70-4883-AD9E-3C460B5C2BEC}">
      <dsp:nvSpPr>
        <dsp:cNvPr id="0" name=""/>
        <dsp:cNvSpPr/>
      </dsp:nvSpPr>
      <dsp:spPr>
        <a:xfrm rot="10800000">
          <a:off x="174097" y="1951382"/>
          <a:ext cx="3714217" cy="610016"/>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9000" tIns="45720" rIns="85344" bIns="45720" numCol="1" spcCol="1270" anchor="ctr" anchorCtr="0">
          <a:noAutofit/>
        </a:bodyPr>
        <a:lstStyle/>
        <a:p>
          <a:pPr marL="0" lvl="0" indent="0" algn="ctr" defTabSz="533400">
            <a:lnSpc>
              <a:spcPct val="90000"/>
            </a:lnSpc>
            <a:spcBef>
              <a:spcPct val="0"/>
            </a:spcBef>
            <a:spcAft>
              <a:spcPct val="35000"/>
            </a:spcAft>
            <a:buNone/>
          </a:pPr>
          <a:r>
            <a:rPr lang="en-US" altLang="en-US" sz="1200" b="1" kern="1200" dirty="0">
              <a:effectLst>
                <a:outerShdw blurRad="38100" dist="38100" dir="2700000" algn="tl">
                  <a:srgbClr val="000000">
                    <a:alpha val="43137"/>
                  </a:srgbClr>
                </a:outerShdw>
              </a:effectLst>
            </a:rPr>
            <a:t>Any Brand Drive with Accessible Bus Capacitor Connections</a:t>
          </a:r>
        </a:p>
      </dsp:txBody>
      <dsp:txXfrm rot="10800000">
        <a:off x="326601" y="1951382"/>
        <a:ext cx="3561713" cy="610016"/>
      </dsp:txXfrm>
    </dsp:sp>
    <dsp:sp modelId="{F5C4EA3E-6E18-4ED3-AD42-C1907FD44599}">
      <dsp:nvSpPr>
        <dsp:cNvPr id="0" name=""/>
        <dsp:cNvSpPr/>
      </dsp:nvSpPr>
      <dsp:spPr>
        <a:xfrm>
          <a:off x="0" y="1925340"/>
          <a:ext cx="610016" cy="610016"/>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6772397-6198-447D-A11E-A5BCD555CC29}">
      <dsp:nvSpPr>
        <dsp:cNvPr id="0" name=""/>
        <dsp:cNvSpPr/>
      </dsp:nvSpPr>
      <dsp:spPr>
        <a:xfrm rot="10800000">
          <a:off x="174097" y="2743493"/>
          <a:ext cx="3714217" cy="610016"/>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9000" tIns="45720" rIns="85344" bIns="45720" numCol="1" spcCol="1270" anchor="ctr" anchorCtr="0">
          <a:noAutofit/>
        </a:bodyPr>
        <a:lstStyle/>
        <a:p>
          <a:pPr marL="0" lvl="0" indent="0" algn="ctr" defTabSz="533400">
            <a:lnSpc>
              <a:spcPct val="90000"/>
            </a:lnSpc>
            <a:spcBef>
              <a:spcPct val="0"/>
            </a:spcBef>
            <a:spcAft>
              <a:spcPct val="35000"/>
            </a:spcAft>
            <a:buNone/>
          </a:pPr>
          <a:r>
            <a:rPr lang="en-US" altLang="en-US" sz="1200" b="1" kern="1200" dirty="0">
              <a:effectLst>
                <a:outerShdw blurRad="38100" dist="38100" dir="2700000" algn="tl">
                  <a:srgbClr val="000000">
                    <a:alpha val="43137"/>
                  </a:srgbClr>
                </a:outerShdw>
              </a:effectLst>
            </a:rPr>
            <a:t>Our Products Support all Line Voltages and Power Backup Requirements World Wide</a:t>
          </a:r>
        </a:p>
      </dsp:txBody>
      <dsp:txXfrm rot="10800000">
        <a:off x="326601" y="2743493"/>
        <a:ext cx="3561713" cy="610016"/>
      </dsp:txXfrm>
    </dsp:sp>
    <dsp:sp modelId="{2BEB4D17-A7A1-4E75-B91E-918787755A52}">
      <dsp:nvSpPr>
        <dsp:cNvPr id="0" name=""/>
        <dsp:cNvSpPr/>
      </dsp:nvSpPr>
      <dsp:spPr>
        <a:xfrm>
          <a:off x="0" y="2721001"/>
          <a:ext cx="610016" cy="610016"/>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6701B67-EB71-45E9-BBCE-AF7DC11315CB}">
      <dsp:nvSpPr>
        <dsp:cNvPr id="0" name=""/>
        <dsp:cNvSpPr/>
      </dsp:nvSpPr>
      <dsp:spPr>
        <a:xfrm rot="10800000">
          <a:off x="174097" y="3535741"/>
          <a:ext cx="3714217" cy="610016"/>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9000" tIns="45720" rIns="85344" bIns="45720" numCol="1" spcCol="1270" anchor="ctr" anchorCtr="0">
          <a:noAutofit/>
        </a:bodyPr>
        <a:lstStyle/>
        <a:p>
          <a:pPr marL="0" lvl="0" indent="0" algn="ctr" defTabSz="533400">
            <a:lnSpc>
              <a:spcPct val="90000"/>
            </a:lnSpc>
            <a:spcBef>
              <a:spcPct val="0"/>
            </a:spcBef>
            <a:spcAft>
              <a:spcPct val="35000"/>
            </a:spcAft>
            <a:buNone/>
          </a:pPr>
          <a:r>
            <a:rPr lang="en-US" altLang="en-US" sz="1200" b="1" kern="1200" dirty="0">
              <a:effectLst>
                <a:outerShdw blurRad="38100" dist="38100" dir="2700000" algn="tl">
                  <a:srgbClr val="000000">
                    <a:alpha val="43137"/>
                  </a:srgbClr>
                </a:outerShdw>
              </a:effectLst>
            </a:rPr>
            <a:t>Enable Circuits, Ethernet Comms. or Control Power Options May Add a Few More Connections</a:t>
          </a:r>
        </a:p>
      </dsp:txBody>
      <dsp:txXfrm rot="10800000">
        <a:off x="326601" y="3535741"/>
        <a:ext cx="3561713" cy="610016"/>
      </dsp:txXfrm>
    </dsp:sp>
    <dsp:sp modelId="{686C763C-5EBE-42C6-942B-6467DF8EF38F}">
      <dsp:nvSpPr>
        <dsp:cNvPr id="0" name=""/>
        <dsp:cNvSpPr/>
      </dsp:nvSpPr>
      <dsp:spPr>
        <a:xfrm>
          <a:off x="0" y="3535741"/>
          <a:ext cx="610016" cy="610016"/>
        </a:xfrm>
        <a:prstGeom prst="ellipse">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05B9-D2A5-44F3-ADBC-8E707F0134A4}">
      <dsp:nvSpPr>
        <dsp:cNvPr id="0" name=""/>
        <dsp:cNvSpPr/>
      </dsp:nvSpPr>
      <dsp:spPr>
        <a:xfrm>
          <a:off x="-4927278" y="-759486"/>
          <a:ext cx="5903195" cy="5903195"/>
        </a:xfrm>
        <a:prstGeom prst="blockArc">
          <a:avLst>
            <a:gd name="adj1" fmla="val 18900000"/>
            <a:gd name="adj2" fmla="val 2700000"/>
            <a:gd name="adj3" fmla="val 366"/>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9C2798-358D-4195-9998-7C4A35787B45}">
      <dsp:nvSpPr>
        <dsp:cNvPr id="0" name=""/>
        <dsp:cNvSpPr/>
      </dsp:nvSpPr>
      <dsp:spPr>
        <a:xfrm>
          <a:off x="669032" y="53934"/>
          <a:ext cx="8322567" cy="139386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5995" tIns="40640" rIns="40640" bIns="40640" numCol="1" spcCol="1270" anchor="t" anchorCtr="0">
          <a:noAutofit/>
        </a:bodyPr>
        <a:lstStyle/>
        <a:p>
          <a:pPr marL="0" lvl="0" indent="0" algn="l" defTabSz="711200">
            <a:lnSpc>
              <a:spcPct val="90000"/>
            </a:lnSpc>
            <a:spcBef>
              <a:spcPct val="0"/>
            </a:spcBef>
            <a:spcAft>
              <a:spcPts val="0"/>
            </a:spcAft>
            <a:buNone/>
          </a:pPr>
          <a:r>
            <a:rPr lang="en-US" sz="1600" b="1" u="sng" kern="1200">
              <a:effectLst>
                <a:outerShdw blurRad="38100" dist="38100" dir="2700000" algn="tl">
                  <a:srgbClr val="000000">
                    <a:alpha val="43137"/>
                  </a:srgbClr>
                </a:outerShdw>
              </a:effectLst>
            </a:rPr>
            <a:t>3 Phase AC Line Power Sags – 60% Sag /100% Single Phase Outage</a:t>
          </a:r>
          <a:endParaRPr lang="en-US" sz="1600" b="1" u="sng"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r>
            <a:rPr lang="en-US" sz="1200" b="1" u="none" kern="1200">
              <a:effectLst>
                <a:outerShdw blurRad="38100" dist="38100" dir="2700000" algn="tl">
                  <a:srgbClr val="000000">
                    <a:alpha val="43137"/>
                  </a:srgbClr>
                </a:outerShdw>
              </a:effectLst>
            </a:rPr>
            <a:t>Sags Are Defined by % of Total AC Input Loss and Time Duration During a Utility Power Event</a:t>
          </a:r>
          <a:endParaRPr lang="en-US" sz="1200" b="1" u="none" kern="1200" dirty="0">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n-US" sz="1000" b="1" u="none" kern="1200">
              <a:effectLst>
                <a:outerShdw blurRad="38100" dist="38100" dir="2700000" algn="tl">
                  <a:srgbClr val="000000">
                    <a:alpha val="43137"/>
                  </a:srgbClr>
                </a:outerShdw>
              </a:effectLst>
            </a:rPr>
            <a:t>Utility Induced Sag Events Experienced in US are on the Average Less Than 60% (40% Remaining AC Total Line)</a:t>
          </a:r>
          <a:endParaRPr lang="en-US" sz="1000" b="1" u="none" kern="1200" dirty="0">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n-US" sz="1000" b="1" u="none" kern="1200">
              <a:effectLst>
                <a:outerShdw blurRad="38100" dist="38100" dir="2700000" algn="tl">
                  <a:srgbClr val="000000">
                    <a:alpha val="43137"/>
                  </a:srgbClr>
                </a:outerShdw>
              </a:effectLst>
            </a:rPr>
            <a:t>Sags Cause a “Brown Out “ Condition or Momentary Single Phase 100% Loss, or 3 Phase (Phase to Phase) Low Voltage Condition</a:t>
          </a:r>
          <a:endParaRPr lang="en-US" sz="1000" b="1" u="none" kern="1200" dirty="0">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n-US" sz="1000" b="1" u="none" kern="1200">
              <a:effectLst>
                <a:outerShdw blurRad="38100" dist="38100" dir="2700000" algn="tl">
                  <a:srgbClr val="000000">
                    <a:alpha val="43137"/>
                  </a:srgbClr>
                </a:outerShdw>
              </a:effectLst>
            </a:rPr>
            <a:t>AC Line Sags Create DC Bus Under-voltage Condition Tripping The Variable Frequency Drive During Critical Process  Operation</a:t>
          </a:r>
          <a:endParaRPr lang="en-US" sz="1000" b="1" u="none" kern="1200" dirty="0">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n-US" sz="1000" b="1" u="none" kern="1200">
              <a:effectLst>
                <a:outerShdw blurRad="38100" dist="38100" dir="2700000" algn="tl">
                  <a:srgbClr val="000000">
                    <a:alpha val="43137"/>
                  </a:srgbClr>
                </a:outerShdw>
              </a:effectLst>
            </a:rPr>
            <a:t>Plant Wide Protection Does Not Cover Some Process Level PQ Events  </a:t>
          </a:r>
          <a:endParaRPr lang="en-US" sz="1000" b="1" u="none" kern="1200" dirty="0">
            <a:effectLst>
              <a:outerShdw blurRad="38100" dist="38100" dir="2700000" algn="tl">
                <a:srgbClr val="000000">
                  <a:alpha val="43137"/>
                </a:srgbClr>
              </a:outerShdw>
            </a:effectLst>
          </a:endParaRPr>
        </a:p>
      </dsp:txBody>
      <dsp:txXfrm>
        <a:off x="669032" y="53934"/>
        <a:ext cx="8322567" cy="1393867"/>
      </dsp:txXfrm>
    </dsp:sp>
    <dsp:sp modelId="{58C4BEA5-0575-4FF0-A283-EEDC6AC86910}">
      <dsp:nvSpPr>
        <dsp:cNvPr id="0" name=""/>
        <dsp:cNvSpPr/>
      </dsp:nvSpPr>
      <dsp:spPr>
        <a:xfrm>
          <a:off x="-24819" y="81387"/>
          <a:ext cx="1325920" cy="1338974"/>
        </a:xfrm>
        <a:prstGeom prst="ellipse">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7C43167-42CA-47A6-8BDA-7A26D0008414}">
      <dsp:nvSpPr>
        <dsp:cNvPr id="0" name=""/>
        <dsp:cNvSpPr/>
      </dsp:nvSpPr>
      <dsp:spPr>
        <a:xfrm>
          <a:off x="898125" y="1523999"/>
          <a:ext cx="8121330" cy="142732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5995" tIns="40640" rIns="40640" bIns="40640" numCol="1" spcCol="1270" anchor="t" anchorCtr="0">
          <a:noAutofit/>
        </a:bodyPr>
        <a:lstStyle/>
        <a:p>
          <a:pPr marL="0" lvl="0" indent="0" algn="l" defTabSz="711200">
            <a:lnSpc>
              <a:spcPct val="90000"/>
            </a:lnSpc>
            <a:spcBef>
              <a:spcPct val="0"/>
            </a:spcBef>
            <a:spcAft>
              <a:spcPts val="0"/>
            </a:spcAft>
            <a:buNone/>
          </a:pPr>
          <a:r>
            <a:rPr lang="en-US" sz="1600" b="1" u="sng" kern="1200">
              <a:effectLst>
                <a:outerShdw blurRad="38100" dist="38100" dir="2700000" algn="tl">
                  <a:srgbClr val="000000">
                    <a:alpha val="43137"/>
                  </a:srgbClr>
                </a:outerShdw>
              </a:effectLst>
            </a:rPr>
            <a:t>100% AC Line Loss - Short Term</a:t>
          </a:r>
          <a:endParaRPr lang="en-US" sz="1600" b="1" u="sng" kern="1200" dirty="0">
            <a:effectLst>
              <a:outerShdw blurRad="38100" dist="38100" dir="2700000" algn="tl">
                <a:srgbClr val="000000">
                  <a:alpha val="43137"/>
                </a:srgbClr>
              </a:outerShdw>
            </a:effectLst>
          </a:endParaRPr>
        </a:p>
        <a:p>
          <a:pPr marL="57150" lvl="1" indent="-57150" algn="l" defTabSz="444500">
            <a:lnSpc>
              <a:spcPct val="90000"/>
            </a:lnSpc>
            <a:spcBef>
              <a:spcPts val="4200"/>
            </a:spcBef>
            <a:spcAft>
              <a:spcPct val="15000"/>
            </a:spcAft>
            <a:buChar char="•"/>
          </a:pPr>
          <a:r>
            <a:rPr lang="en-US" sz="1000" b="1" u="none" kern="1200">
              <a:effectLst>
                <a:outerShdw blurRad="38100" dist="38100" dir="2700000" algn="tl">
                  <a:srgbClr val="000000">
                    <a:alpha val="43137"/>
                  </a:srgbClr>
                </a:outerShdw>
              </a:effectLst>
            </a:rPr>
            <a:t>Caused by Utility Switching or Load Deviation</a:t>
          </a:r>
          <a:endParaRPr lang="en-US" sz="1000" b="1" u="none" kern="1200" dirty="0">
            <a:effectLst>
              <a:outerShdw blurRad="38100" dist="38100" dir="2700000" algn="tl">
                <a:srgbClr val="000000">
                  <a:alpha val="43137"/>
                </a:srgbClr>
              </a:outerShdw>
            </a:effectLst>
          </a:endParaRPr>
        </a:p>
        <a:p>
          <a:pPr marL="57150" lvl="1" indent="-57150" algn="l" defTabSz="444500">
            <a:lnSpc>
              <a:spcPct val="90000"/>
            </a:lnSpc>
            <a:spcBef>
              <a:spcPts val="4200"/>
            </a:spcBef>
            <a:spcAft>
              <a:spcPct val="15000"/>
            </a:spcAft>
            <a:buChar char="•"/>
          </a:pPr>
          <a:r>
            <a:rPr lang="en-US" sz="1000" b="1" u="none" kern="1200">
              <a:effectLst>
                <a:outerShdw blurRad="38100" dist="38100" dir="2700000" algn="tl">
                  <a:srgbClr val="000000">
                    <a:alpha val="43137"/>
                  </a:srgbClr>
                </a:outerShdw>
              </a:effectLst>
            </a:rPr>
            <a:t>More Infrequent Than Sags or Transients</a:t>
          </a:r>
          <a:endParaRPr lang="en-US" sz="1000" b="1" u="none" kern="1200" dirty="0">
            <a:effectLst>
              <a:outerShdw blurRad="38100" dist="38100" dir="2700000" algn="tl">
                <a:srgbClr val="000000">
                  <a:alpha val="43137"/>
                </a:srgbClr>
              </a:outerShdw>
            </a:effectLst>
          </a:endParaRPr>
        </a:p>
        <a:p>
          <a:pPr marL="57150" lvl="1" indent="-57150" algn="l" defTabSz="444500">
            <a:lnSpc>
              <a:spcPct val="90000"/>
            </a:lnSpc>
            <a:spcBef>
              <a:spcPts val="4200"/>
            </a:spcBef>
            <a:spcAft>
              <a:spcPct val="15000"/>
            </a:spcAft>
            <a:buChar char="•"/>
          </a:pPr>
          <a:r>
            <a:rPr lang="en-US" sz="1000" b="1" u="none" kern="1200">
              <a:effectLst>
                <a:outerShdw blurRad="38100" dist="38100" dir="2700000" algn="tl">
                  <a:srgbClr val="000000">
                    <a:alpha val="43137"/>
                  </a:srgbClr>
                </a:outerShdw>
              </a:effectLst>
            </a:rPr>
            <a:t>Equipment Susceptibility to Line Voltage Events Varies</a:t>
          </a:r>
          <a:endParaRPr lang="en-US" sz="1000" b="1" u="none" kern="1200" dirty="0">
            <a:effectLst>
              <a:outerShdw blurRad="38100" dist="38100" dir="2700000" algn="tl">
                <a:srgbClr val="000000">
                  <a:alpha val="43137"/>
                </a:srgbClr>
              </a:outerShdw>
            </a:effectLst>
          </a:endParaRPr>
        </a:p>
        <a:p>
          <a:pPr marL="57150" lvl="1" indent="-57150" algn="l" defTabSz="444500">
            <a:lnSpc>
              <a:spcPct val="90000"/>
            </a:lnSpc>
            <a:spcBef>
              <a:spcPts val="4200"/>
            </a:spcBef>
            <a:spcAft>
              <a:spcPct val="15000"/>
            </a:spcAft>
            <a:buChar char="•"/>
          </a:pPr>
          <a:r>
            <a:rPr lang="en-US" sz="1000" b="1" u="none" kern="1200">
              <a:effectLst>
                <a:outerShdw blurRad="38100" dist="38100" dir="2700000" algn="tl">
                  <a:srgbClr val="000000">
                    <a:alpha val="43137"/>
                  </a:srgbClr>
                </a:outerShdw>
              </a:effectLst>
            </a:rPr>
            <a:t>We Have Rated Our Equipment to Full Motor Load Requirements During Event.</a:t>
          </a:r>
          <a:endParaRPr lang="en-US" sz="1000" b="1" u="none" kern="1200" dirty="0">
            <a:effectLst>
              <a:outerShdw blurRad="38100" dist="38100" dir="2700000" algn="tl">
                <a:srgbClr val="000000">
                  <a:alpha val="43137"/>
                </a:srgbClr>
              </a:outerShdw>
            </a:effectLst>
          </a:endParaRPr>
        </a:p>
        <a:p>
          <a:pPr marL="57150" lvl="1" indent="-57150" algn="l" defTabSz="444500">
            <a:lnSpc>
              <a:spcPct val="90000"/>
            </a:lnSpc>
            <a:spcBef>
              <a:spcPts val="4200"/>
            </a:spcBef>
            <a:spcAft>
              <a:spcPct val="15000"/>
            </a:spcAft>
            <a:buChar char="•"/>
          </a:pPr>
          <a:r>
            <a:rPr lang="en-US" sz="1000" b="1" u="none" kern="1200">
              <a:effectLst>
                <a:outerShdw blurRad="38100" dist="38100" dir="2700000" algn="tl">
                  <a:srgbClr val="000000">
                    <a:alpha val="43137"/>
                  </a:srgbClr>
                </a:outerShdw>
              </a:effectLst>
            </a:rPr>
            <a:t>As Defined by Bonitron in Relation to Required Energy Storage</a:t>
          </a:r>
          <a:r>
            <a:rPr lang="en-US" sz="1000" b="1" u="none" kern="1200">
              <a:ln/>
              <a:effectLst>
                <a:outerShdw blurRad="38100" dist="38100" dir="2700000" algn="tl">
                  <a:srgbClr val="000000">
                    <a:alpha val="43137"/>
                  </a:srgbClr>
                </a:outerShdw>
              </a:effectLst>
            </a:rPr>
            <a:t> </a:t>
          </a:r>
          <a:r>
            <a:rPr lang="en-US" sz="1000" b="1" u="sng" kern="1200">
              <a:ln/>
              <a:effectLst>
                <a:outerShdw blurRad="38100" dist="38100" dir="2700000" algn="tl">
                  <a:srgbClr val="000000">
                    <a:alpha val="43137"/>
                  </a:srgbClr>
                </a:outerShdw>
              </a:effectLst>
            </a:rPr>
            <a:t>0.5-2 Seconds</a:t>
          </a:r>
          <a:r>
            <a:rPr lang="en-US" sz="1000" b="1" u="none" kern="1200">
              <a:ln/>
              <a:effectLst>
                <a:outerShdw blurRad="38100" dist="38100" dir="2700000" algn="tl">
                  <a:srgbClr val="000000">
                    <a:alpha val="43137"/>
                  </a:srgbClr>
                </a:outerShdw>
              </a:effectLst>
            </a:rPr>
            <a:t>  = </a:t>
          </a:r>
          <a:r>
            <a:rPr lang="en-US" sz="1000" b="1" u="sng" kern="1200">
              <a:ln/>
              <a:effectLst>
                <a:outerShdw blurRad="38100" dist="38100" dir="2700000" algn="tl">
                  <a:srgbClr val="000000">
                    <a:alpha val="43137"/>
                  </a:srgbClr>
                </a:outerShdw>
              </a:effectLst>
            </a:rPr>
            <a:t>Short Term Outage </a:t>
          </a:r>
          <a:endParaRPr lang="en-US" sz="1000" b="1" u="sng" kern="1200" dirty="0">
            <a:ln/>
            <a:effectLst>
              <a:outerShdw blurRad="38100" dist="38100" dir="2700000" algn="tl">
                <a:srgbClr val="000000">
                  <a:alpha val="43137"/>
                </a:srgbClr>
              </a:outerShdw>
            </a:effectLst>
          </a:endParaRPr>
        </a:p>
        <a:p>
          <a:pPr marL="57150" lvl="1" indent="-57150" algn="l" defTabSz="444500">
            <a:lnSpc>
              <a:spcPct val="90000"/>
            </a:lnSpc>
            <a:spcBef>
              <a:spcPts val="4200"/>
            </a:spcBef>
            <a:spcAft>
              <a:spcPct val="15000"/>
            </a:spcAft>
            <a:buChar char="•"/>
          </a:pPr>
          <a:r>
            <a:rPr lang="en-US" sz="1000" b="1" u="none" kern="1200">
              <a:ln/>
              <a:effectLst>
                <a:outerShdw blurRad="38100" dist="38100" dir="2700000" algn="tl">
                  <a:srgbClr val="000000">
                    <a:alpha val="43137"/>
                  </a:srgbClr>
                </a:outerShdw>
              </a:effectLst>
            </a:rPr>
            <a:t>ANY Energy Storage Can Be Adapted to a Requested Specification. </a:t>
          </a:r>
          <a:r>
            <a:rPr lang="en-US" sz="1000" b="1" u="sng" kern="1200">
              <a:ln/>
              <a:effectLst>
                <a:outerShdw blurRad="38100" dist="38100" dir="2700000" algn="tl">
                  <a:srgbClr val="000000">
                    <a:alpha val="43137"/>
                  </a:srgbClr>
                </a:outerShdw>
              </a:effectLst>
            </a:rPr>
            <a:t>$$$ = Power and Time </a:t>
          </a:r>
          <a:endParaRPr lang="en-US" sz="1000" b="1" u="sng" kern="1200" dirty="0">
            <a:ln/>
            <a:effectLst>
              <a:outerShdw blurRad="38100" dist="38100" dir="2700000" algn="tl">
                <a:srgbClr val="000000">
                  <a:alpha val="43137"/>
                </a:srgbClr>
              </a:outerShdw>
            </a:effectLst>
          </a:endParaRPr>
        </a:p>
        <a:p>
          <a:pPr marL="57150" lvl="1" indent="-57150" algn="l" defTabSz="444500">
            <a:lnSpc>
              <a:spcPct val="90000"/>
            </a:lnSpc>
            <a:spcBef>
              <a:spcPts val="4200"/>
            </a:spcBef>
            <a:spcAft>
              <a:spcPct val="15000"/>
            </a:spcAft>
            <a:buChar char="•"/>
          </a:pPr>
          <a:r>
            <a:rPr lang="en-US" sz="1000" b="1" u="none" kern="1200" dirty="0">
              <a:effectLst>
                <a:outerShdw blurRad="38100" dist="38100" dir="2700000" algn="tl">
                  <a:srgbClr val="000000">
                    <a:alpha val="43137"/>
                  </a:srgbClr>
                </a:outerShdw>
              </a:effectLst>
            </a:rPr>
            <a:t>Process Level Backup Comes Down to a Balance Between Most Cost-Effective Solution and Required Specification Coverage</a:t>
          </a:r>
        </a:p>
      </dsp:txBody>
      <dsp:txXfrm>
        <a:off x="898125" y="1523999"/>
        <a:ext cx="8121330" cy="1427327"/>
      </dsp:txXfrm>
    </dsp:sp>
    <dsp:sp modelId="{5B5A920A-D6AC-49BB-9FB0-88A3687A9947}">
      <dsp:nvSpPr>
        <dsp:cNvPr id="0" name=""/>
        <dsp:cNvSpPr/>
      </dsp:nvSpPr>
      <dsp:spPr>
        <a:xfrm>
          <a:off x="109463" y="1563397"/>
          <a:ext cx="1367954" cy="1291559"/>
        </a:xfrm>
        <a:prstGeom prst="ellipse">
          <a:avLst/>
        </a:prstGeom>
        <a:blipFill rotWithShape="0">
          <a:blip xmlns:r="http://schemas.openxmlformats.org/officeDocument/2006/relationships" r:embed="rId2"/>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A29FD35-8E88-4FB5-82E5-3EA1C76334E1}">
      <dsp:nvSpPr>
        <dsp:cNvPr id="0" name=""/>
        <dsp:cNvSpPr/>
      </dsp:nvSpPr>
      <dsp:spPr>
        <a:xfrm>
          <a:off x="669032" y="3109273"/>
          <a:ext cx="8322567" cy="1274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5995" tIns="40640" rIns="40640" bIns="40640" numCol="1" spcCol="1270" anchor="t" anchorCtr="0">
          <a:noAutofit/>
        </a:bodyPr>
        <a:lstStyle/>
        <a:p>
          <a:pPr marL="0" lvl="0" indent="0" algn="l" defTabSz="711200">
            <a:lnSpc>
              <a:spcPct val="90000"/>
            </a:lnSpc>
            <a:spcBef>
              <a:spcPct val="0"/>
            </a:spcBef>
            <a:spcAft>
              <a:spcPts val="0"/>
            </a:spcAft>
            <a:buNone/>
          </a:pPr>
          <a:r>
            <a:rPr lang="en-US" sz="1600" b="1" u="sng" kern="1200">
              <a:effectLst>
                <a:outerShdw blurRad="38100" dist="38100" dir="2700000" algn="tl">
                  <a:srgbClr val="000000">
                    <a:alpha val="43137"/>
                  </a:srgbClr>
                </a:outerShdw>
              </a:effectLst>
            </a:rPr>
            <a:t>100% AC Line Loss - Long Term Outages</a:t>
          </a:r>
          <a:endParaRPr lang="en-US" sz="1600" b="1" u="sng" kern="1200" dirty="0">
            <a:effectLst>
              <a:outerShdw blurRad="38100" dist="38100" dir="2700000" algn="tl">
                <a:srgbClr val="000000">
                  <a:alpha val="43137"/>
                </a:srgbClr>
              </a:outerShdw>
            </a:effectLst>
          </a:endParaRPr>
        </a:p>
        <a:p>
          <a:pPr marL="57150" lvl="1" indent="-57150" algn="l" defTabSz="488950">
            <a:lnSpc>
              <a:spcPct val="90000"/>
            </a:lnSpc>
            <a:spcBef>
              <a:spcPct val="0"/>
            </a:spcBef>
            <a:spcAft>
              <a:spcPts val="0"/>
            </a:spcAft>
            <a:buChar char="•"/>
          </a:pPr>
          <a:r>
            <a:rPr lang="en-US" sz="1100" b="1" u="none" kern="1200" baseline="0">
              <a:effectLst>
                <a:outerShdw blurRad="38100" dist="38100" dir="2700000" algn="tl">
                  <a:srgbClr val="000000">
                    <a:alpha val="43137"/>
                  </a:srgbClr>
                </a:outerShdw>
              </a:effectLst>
            </a:rPr>
            <a:t>Occurs When Feed or Line Equipment Fails</a:t>
          </a:r>
          <a:endParaRPr lang="en-US" sz="1100" b="1" u="none" kern="1200" dirty="0">
            <a:effectLst>
              <a:outerShdw blurRad="38100" dist="38100" dir="2700000" algn="tl">
                <a:srgbClr val="000000">
                  <a:alpha val="43137"/>
                </a:srgbClr>
              </a:outerShdw>
            </a:effectLst>
          </a:endParaRPr>
        </a:p>
        <a:p>
          <a:pPr marL="57150" lvl="1" indent="-57150" algn="l" defTabSz="488950">
            <a:lnSpc>
              <a:spcPct val="90000"/>
            </a:lnSpc>
            <a:spcBef>
              <a:spcPct val="0"/>
            </a:spcBef>
            <a:spcAft>
              <a:spcPts val="0"/>
            </a:spcAft>
            <a:buChar char="•"/>
          </a:pPr>
          <a:r>
            <a:rPr lang="en-US" sz="1100" b="1" u="none" kern="1200">
              <a:effectLst>
                <a:outerShdw blurRad="38100" dist="38100" dir="2700000" algn="tl">
                  <a:srgbClr val="000000">
                    <a:alpha val="43137"/>
                  </a:srgbClr>
                </a:outerShdw>
              </a:effectLst>
            </a:rPr>
            <a:t>Smallest % of Utility Power Events Requiring Drive Level Protection</a:t>
          </a:r>
          <a:endParaRPr lang="en-US" sz="1100" b="1" u="none" kern="1200" dirty="0">
            <a:effectLst>
              <a:outerShdw blurRad="38100" dist="38100" dir="2700000" algn="tl">
                <a:srgbClr val="000000">
                  <a:alpha val="43137"/>
                </a:srgbClr>
              </a:outerShdw>
            </a:effectLst>
          </a:endParaRPr>
        </a:p>
        <a:p>
          <a:pPr marL="57150" lvl="1" indent="-57150" algn="l" defTabSz="488950">
            <a:lnSpc>
              <a:spcPct val="90000"/>
            </a:lnSpc>
            <a:spcBef>
              <a:spcPct val="0"/>
            </a:spcBef>
            <a:spcAft>
              <a:spcPts val="0"/>
            </a:spcAft>
            <a:buChar char="•"/>
          </a:pPr>
          <a:r>
            <a:rPr lang="en-US" sz="1100" b="1" u="none" kern="1200" dirty="0">
              <a:effectLst>
                <a:outerShdw blurRad="38100" dist="38100" dir="2700000" algn="tl">
                  <a:srgbClr val="000000">
                    <a:alpha val="43137"/>
                  </a:srgbClr>
                </a:outerShdw>
              </a:effectLst>
            </a:rPr>
            <a:t>Generators Come online in 5-30 Seconds</a:t>
          </a:r>
        </a:p>
        <a:p>
          <a:pPr marL="57150" lvl="1" indent="-57150" algn="l" defTabSz="488950">
            <a:lnSpc>
              <a:spcPct val="90000"/>
            </a:lnSpc>
            <a:spcBef>
              <a:spcPct val="0"/>
            </a:spcBef>
            <a:spcAft>
              <a:spcPts val="0"/>
            </a:spcAft>
            <a:buChar char="•"/>
          </a:pPr>
          <a:r>
            <a:rPr lang="en-US" sz="1100" b="1" u="none" kern="1200">
              <a:effectLst>
                <a:outerShdw blurRad="38100" dist="38100" dir="2700000" algn="tl">
                  <a:srgbClr val="000000">
                    <a:alpha val="43137"/>
                  </a:srgbClr>
                </a:outerShdw>
              </a:effectLst>
            </a:rPr>
            <a:t>Drives Shut Down due to Long Term Loss of AC Line Input</a:t>
          </a:r>
          <a:endParaRPr lang="en-US" sz="1100" b="1" u="none" kern="1200" dirty="0">
            <a:effectLst>
              <a:outerShdw blurRad="38100" dist="38100" dir="2700000" algn="tl">
                <a:srgbClr val="000000">
                  <a:alpha val="43137"/>
                </a:srgbClr>
              </a:outerShdw>
            </a:effectLst>
          </a:endParaRPr>
        </a:p>
        <a:p>
          <a:pPr marL="57150" lvl="1" indent="-57150" algn="l" defTabSz="488950">
            <a:lnSpc>
              <a:spcPct val="90000"/>
            </a:lnSpc>
            <a:spcBef>
              <a:spcPct val="0"/>
            </a:spcBef>
            <a:spcAft>
              <a:spcPts val="0"/>
            </a:spcAft>
            <a:buChar char="•"/>
          </a:pPr>
          <a:r>
            <a:rPr lang="en-US" sz="1100" b="1" u="none" kern="1200">
              <a:effectLst>
                <a:outerShdw blurRad="38100" dist="38100" dir="2700000" algn="tl">
                  <a:srgbClr val="000000">
                    <a:alpha val="43137"/>
                  </a:srgbClr>
                </a:outerShdw>
              </a:effectLst>
            </a:rPr>
            <a:t>Multi Axis Servo Drive Systems Lose Reference Mid Task</a:t>
          </a:r>
          <a:endParaRPr lang="en-US" sz="1100" b="1" u="none" kern="1200" dirty="0">
            <a:effectLst>
              <a:outerShdw blurRad="38100" dist="38100" dir="2700000" algn="tl">
                <a:srgbClr val="000000">
                  <a:alpha val="43137"/>
                </a:srgbClr>
              </a:outerShdw>
            </a:effectLst>
          </a:endParaRPr>
        </a:p>
        <a:p>
          <a:pPr marL="57150" lvl="1" indent="-57150" algn="l" defTabSz="488950">
            <a:lnSpc>
              <a:spcPct val="90000"/>
            </a:lnSpc>
            <a:spcBef>
              <a:spcPct val="0"/>
            </a:spcBef>
            <a:spcAft>
              <a:spcPts val="0"/>
            </a:spcAft>
            <a:buChar char="•"/>
          </a:pPr>
          <a:r>
            <a:rPr lang="en-US" sz="1100" b="1" u="none" kern="1200">
              <a:effectLst>
                <a:outerShdw blurRad="38100" dist="38100" dir="2700000" algn="tl">
                  <a:srgbClr val="000000">
                    <a:alpha val="43137"/>
                  </a:srgbClr>
                </a:outerShdw>
              </a:effectLst>
            </a:rPr>
            <a:t>As Defined by Bonitron in Relation to Required Energy Storage</a:t>
          </a:r>
          <a:r>
            <a:rPr lang="en-US" sz="1100" b="1" u="none" kern="1200">
              <a:ln/>
              <a:effectLst>
                <a:outerShdw blurRad="38100" dist="38100" dir="2700000" algn="tl">
                  <a:srgbClr val="000000">
                    <a:alpha val="43137"/>
                  </a:srgbClr>
                </a:outerShdw>
              </a:effectLst>
            </a:rPr>
            <a:t> </a:t>
          </a:r>
          <a:r>
            <a:rPr lang="en-US" sz="1100" b="1" u="sng" kern="1200">
              <a:ln/>
              <a:effectLst>
                <a:outerShdw blurRad="38100" dist="38100" dir="2700000" algn="tl">
                  <a:srgbClr val="000000">
                    <a:alpha val="43137"/>
                  </a:srgbClr>
                </a:outerShdw>
              </a:effectLst>
            </a:rPr>
            <a:t>Greater Than 3-15 Seconds</a:t>
          </a:r>
          <a:r>
            <a:rPr lang="en-US" sz="1100" b="1" u="none" kern="1200">
              <a:ln/>
              <a:effectLst>
                <a:outerShdw blurRad="38100" dist="38100" dir="2700000" algn="tl">
                  <a:srgbClr val="000000">
                    <a:alpha val="43137"/>
                  </a:srgbClr>
                </a:outerShdw>
              </a:effectLst>
            </a:rPr>
            <a:t> = </a:t>
          </a:r>
          <a:r>
            <a:rPr lang="en-US" sz="1100" b="1" u="sng" kern="1200">
              <a:ln/>
              <a:effectLst>
                <a:outerShdw blurRad="38100" dist="38100" dir="2700000" algn="tl">
                  <a:srgbClr val="000000">
                    <a:alpha val="43137"/>
                  </a:srgbClr>
                </a:outerShdw>
              </a:effectLst>
            </a:rPr>
            <a:t>Long Term Outage </a:t>
          </a:r>
          <a:endParaRPr lang="en-US" sz="1100" b="1" u="none"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ts val="0"/>
            </a:spcAft>
            <a:buChar char="•"/>
          </a:pPr>
          <a:endParaRPr lang="en-US" sz="1200" b="1" u="none" kern="1200" dirty="0">
            <a:solidFill>
              <a:schemeClr val="accent6">
                <a:lumMod val="20000"/>
                <a:lumOff val="80000"/>
              </a:schemeClr>
            </a:solidFill>
          </a:endParaRPr>
        </a:p>
      </dsp:txBody>
      <dsp:txXfrm>
        <a:off x="669032" y="3109273"/>
        <a:ext cx="8322567" cy="1274949"/>
      </dsp:txXfrm>
    </dsp:sp>
    <dsp:sp modelId="{A24CD566-43BA-41F5-8705-47AFA5F504F6}">
      <dsp:nvSpPr>
        <dsp:cNvPr id="0" name=""/>
        <dsp:cNvSpPr/>
      </dsp:nvSpPr>
      <dsp:spPr>
        <a:xfrm>
          <a:off x="-27856" y="2920939"/>
          <a:ext cx="1331992" cy="1286605"/>
        </a:xfrm>
        <a:prstGeom prst="ellipse">
          <a:avLst/>
        </a:prstGeom>
        <a:blipFill rotWithShape="0">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1F7D0-5F57-45AB-B593-BD872D6C8615}">
      <dsp:nvSpPr>
        <dsp:cNvPr id="0" name=""/>
        <dsp:cNvSpPr/>
      </dsp:nvSpPr>
      <dsp:spPr>
        <a:xfrm>
          <a:off x="0" y="144969"/>
          <a:ext cx="8229600" cy="114603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38708" tIns="187452" rIns="638708" bIns="78232" numCol="1" spcCol="1270" anchor="t" anchorCtr="0">
          <a:noAutofit/>
        </a:bodyPr>
        <a:lstStyle/>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Personnel Safety Can Be Compromised if the Associated Process Motor Losses Power and Becomes Erratic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Any Slight Deviation in Motor Speed or Torque Can Create Scrap Product and Expensive Production Loses or Cleanup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Loss of Security System Power Can Allow Intrusion Into High Security Areas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Loss of Power to Equipment’s Personnel Safety Features Can Create Hazzard to Workers</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Perishable Products can Be Lost During AC Line Loss that Can Trip Refrigeration Compressor VFDs/Motors </a:t>
          </a:r>
        </a:p>
      </dsp:txBody>
      <dsp:txXfrm>
        <a:off x="0" y="144969"/>
        <a:ext cx="8229600" cy="1146030"/>
      </dsp:txXfrm>
    </dsp:sp>
    <dsp:sp modelId="{D2DF6A5C-A510-4FA4-83D6-B63E98D0F35A}">
      <dsp:nvSpPr>
        <dsp:cNvPr id="0" name=""/>
        <dsp:cNvSpPr/>
      </dsp:nvSpPr>
      <dsp:spPr>
        <a:xfrm>
          <a:off x="2392756" y="8630"/>
          <a:ext cx="3360688" cy="265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711200">
            <a:lnSpc>
              <a:spcPct val="90000"/>
            </a:lnSpc>
            <a:spcBef>
              <a:spcPct val="0"/>
            </a:spcBef>
            <a:spcAft>
              <a:spcPct val="35000"/>
            </a:spcAft>
            <a:buNone/>
          </a:pPr>
          <a:r>
            <a:rPr lang="en-US" altLang="ja-JP" sz="1600" b="1" kern="1200" dirty="0">
              <a:effectLst>
                <a:outerShdw blurRad="38100" dist="38100" dir="2700000" algn="tl">
                  <a:srgbClr val="000000">
                    <a:alpha val="43137"/>
                  </a:srgbClr>
                </a:outerShdw>
              </a:effectLst>
            </a:rPr>
            <a:t>Critical Process Backup Reasons</a:t>
          </a:r>
          <a:endParaRPr lang="en-US" sz="1600" kern="1200" dirty="0">
            <a:effectLst>
              <a:outerShdw blurRad="38100" dist="38100" dir="2700000" algn="tl">
                <a:srgbClr val="000000">
                  <a:alpha val="43137"/>
                </a:srgbClr>
              </a:outerShdw>
            </a:effectLst>
          </a:endParaRPr>
        </a:p>
      </dsp:txBody>
      <dsp:txXfrm>
        <a:off x="2405725" y="21599"/>
        <a:ext cx="3334750" cy="239742"/>
      </dsp:txXfrm>
    </dsp:sp>
    <dsp:sp modelId="{07D02675-7B0B-4B39-A4B3-F4F168705769}">
      <dsp:nvSpPr>
        <dsp:cNvPr id="0" name=""/>
        <dsp:cNvSpPr/>
      </dsp:nvSpPr>
      <dsp:spPr>
        <a:xfrm>
          <a:off x="0" y="1472439"/>
          <a:ext cx="8229600" cy="2778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38708" tIns="187452" rIns="638708" bIns="78232" numCol="1" spcCol="1270" anchor="t" anchorCtr="0">
          <a:noAutofit/>
        </a:bodyPr>
        <a:lstStyle/>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Data Centers – Environmental Systems Backup</a:t>
          </a:r>
        </a:p>
        <a:p>
          <a:pPr marL="114300" lvl="2" indent="-57150" algn="l" defTabSz="488950">
            <a:lnSpc>
              <a:spcPct val="90000"/>
            </a:lnSpc>
            <a:spcBef>
              <a:spcPct val="0"/>
            </a:spcBef>
            <a:spcAft>
              <a:spcPct val="15000"/>
            </a:spcAft>
            <a:buChar char="•"/>
          </a:pPr>
          <a:r>
            <a:rPr lang="en-US" altLang="ja-JP" sz="1100" b="0" kern="1200" dirty="0">
              <a:effectLst>
                <a:outerShdw blurRad="38100" dist="38100" dir="2700000" algn="tl">
                  <a:srgbClr val="000000">
                    <a:alpha val="43137"/>
                  </a:srgbClr>
                </a:outerShdw>
              </a:effectLst>
            </a:rPr>
            <a:t>Critical Data Can Be Lost if Environmental Systems Are Lost and Data Servers Overheat</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Semiconductor – Cleanroom Air Handlers &amp; Machine Tool Chill Water</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Cleans Rooms Must Remain Free of Environmental Particulates or Expensive Semiconductor Wafers are Discarded</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Machine Tools for Wafer Etching Must maintain Constant Chill Water Cooling Due to High Speed Operation</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Lubrication Systems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High Speed Turbines Can Burn up Without Constant Lubrication</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Safety Systems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Robotics Multi Axis Systems Lose Reference Causing Damage to Mechanical Components or Surrounding Equipment</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Hoists &amp; Cranes Can Drop Load</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Security Gates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Power to Security Access Areas is Cut During Breach Attempts</a:t>
          </a:r>
        </a:p>
        <a:p>
          <a:pPr marL="57150" lvl="1" indent="-57150" algn="l" defTabSz="488950">
            <a:lnSpc>
              <a:spcPct val="90000"/>
            </a:lnSpc>
            <a:spcBef>
              <a:spcPct val="0"/>
            </a:spcBef>
            <a:spcAft>
              <a:spcPct val="15000"/>
            </a:spcAft>
            <a:buFontTx/>
            <a:buChar char="*"/>
          </a:pPr>
          <a:r>
            <a:rPr lang="en-US" altLang="ja-JP" sz="1100" b="1" kern="1200" dirty="0">
              <a:effectLst>
                <a:outerShdw blurRad="38100" dist="38100" dir="2700000" algn="tl">
                  <a:srgbClr val="000000">
                    <a:alpha val="43137"/>
                  </a:srgbClr>
                </a:outerShdw>
              </a:effectLst>
            </a:rPr>
            <a:t>Chemical and Toxic Exhaust Ventilation</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Loss of Ventilation and Exhaust Fans can Create Personnel Hazzard from Toxic Gases  </a:t>
          </a:r>
        </a:p>
      </dsp:txBody>
      <dsp:txXfrm>
        <a:off x="0" y="1472439"/>
        <a:ext cx="8229600" cy="2778300"/>
      </dsp:txXfrm>
    </dsp:sp>
    <dsp:sp modelId="{F43F564C-7B26-47CE-9233-71E24EA7F1DE}">
      <dsp:nvSpPr>
        <dsp:cNvPr id="0" name=""/>
        <dsp:cNvSpPr/>
      </dsp:nvSpPr>
      <dsp:spPr>
        <a:xfrm>
          <a:off x="2388781" y="1366393"/>
          <a:ext cx="3400553" cy="265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711200">
            <a:lnSpc>
              <a:spcPct val="90000"/>
            </a:lnSpc>
            <a:spcBef>
              <a:spcPct val="0"/>
            </a:spcBef>
            <a:spcAft>
              <a:spcPct val="35000"/>
            </a:spcAft>
            <a:buNone/>
          </a:pPr>
          <a:r>
            <a:rPr lang="en-US" altLang="ja-JP" sz="1600" b="1" kern="1200" dirty="0">
              <a:effectLst>
                <a:outerShdw blurRad="38100" dist="38100" dir="2700000" algn="tl">
                  <a:srgbClr val="000000">
                    <a:alpha val="43137"/>
                  </a:srgbClr>
                </a:outerShdw>
              </a:effectLst>
            </a:rPr>
            <a:t>Critical Process Examples</a:t>
          </a:r>
        </a:p>
      </dsp:txBody>
      <dsp:txXfrm>
        <a:off x="2401750" y="1379362"/>
        <a:ext cx="3374615" cy="2397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1F7D0-5F57-45AB-B593-BD872D6C8615}">
      <dsp:nvSpPr>
        <dsp:cNvPr id="0" name=""/>
        <dsp:cNvSpPr/>
      </dsp:nvSpPr>
      <dsp:spPr>
        <a:xfrm>
          <a:off x="0" y="135778"/>
          <a:ext cx="7924800" cy="1787723"/>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5053" tIns="124968" rIns="615053" bIns="99568" numCol="1" spcCol="1270" anchor="t" anchorCtr="0">
          <a:noAutofit/>
        </a:bodyPr>
        <a:lstStyle/>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Safety! </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Lost or Scrape Product</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Non-Productive Personnel</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Broken Tool Repair</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Reworking Equipment</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Restarting Equipment</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Cleaning Equipment Before Restart</a:t>
          </a:r>
        </a:p>
      </dsp:txBody>
      <dsp:txXfrm>
        <a:off x="0" y="135778"/>
        <a:ext cx="7924800" cy="1787723"/>
      </dsp:txXfrm>
    </dsp:sp>
    <dsp:sp modelId="{D2DF6A5C-A510-4FA4-83D6-B63E98D0F35A}">
      <dsp:nvSpPr>
        <dsp:cNvPr id="0" name=""/>
        <dsp:cNvSpPr/>
      </dsp:nvSpPr>
      <dsp:spPr>
        <a:xfrm>
          <a:off x="1327578" y="1461"/>
          <a:ext cx="5242532" cy="265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677" tIns="0" rIns="209677" bIns="0" numCol="1" spcCol="1270" anchor="ctr" anchorCtr="0">
          <a:noAutofit/>
        </a:bodyPr>
        <a:lstStyle/>
        <a:p>
          <a:pPr marL="0" lvl="0" indent="0" algn="ctr" defTabSz="711200">
            <a:lnSpc>
              <a:spcPct val="90000"/>
            </a:lnSpc>
            <a:spcBef>
              <a:spcPct val="0"/>
            </a:spcBef>
            <a:spcAft>
              <a:spcPct val="35000"/>
            </a:spcAft>
            <a:buNone/>
          </a:pPr>
          <a:r>
            <a:rPr lang="en-US" altLang="ja-JP" sz="1600" b="1" kern="1200" dirty="0">
              <a:effectLst>
                <a:outerShdw blurRad="38100" dist="38100" dir="2700000" algn="tl">
                  <a:srgbClr val="000000">
                    <a:alpha val="43137"/>
                  </a:srgbClr>
                </a:outerShdw>
              </a:effectLst>
            </a:rPr>
            <a:t>Annual Losses Due To Each Event Type = Lost Revenue. </a:t>
          </a:r>
          <a:endParaRPr lang="en-US" sz="1600" kern="1200" dirty="0">
            <a:effectLst>
              <a:outerShdw blurRad="38100" dist="38100" dir="2700000" algn="tl">
                <a:srgbClr val="000000">
                  <a:alpha val="43137"/>
                </a:srgbClr>
              </a:outerShdw>
            </a:effectLst>
          </a:endParaRPr>
        </a:p>
      </dsp:txBody>
      <dsp:txXfrm>
        <a:off x="1340547" y="14430"/>
        <a:ext cx="5216594" cy="239742"/>
      </dsp:txXfrm>
    </dsp:sp>
    <dsp:sp modelId="{07D02675-7B0B-4B39-A4B3-F4F168705769}">
      <dsp:nvSpPr>
        <dsp:cNvPr id="0" name=""/>
        <dsp:cNvSpPr/>
      </dsp:nvSpPr>
      <dsp:spPr>
        <a:xfrm>
          <a:off x="0" y="2104942"/>
          <a:ext cx="7924800" cy="1190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5053" tIns="124968" rIns="615053" bIns="99568" numCol="1" spcCol="1270" anchor="t" anchorCtr="0">
          <a:noAutofit/>
        </a:bodyPr>
        <a:lstStyle/>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Specification Coverage Defined by Power Required and Time</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Additional Redundancy Requirements for Critical Processes</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Power Distribution Backup Does Not Address Internal Plant PQ Issues</a:t>
          </a:r>
        </a:p>
        <a:p>
          <a:pPr marL="114300" lvl="1" indent="-114300" algn="l" defTabSz="622300">
            <a:lnSpc>
              <a:spcPct val="90000"/>
            </a:lnSpc>
            <a:spcBef>
              <a:spcPct val="0"/>
            </a:spcBef>
            <a:spcAft>
              <a:spcPct val="15000"/>
            </a:spcAft>
            <a:buChar char="•"/>
          </a:pPr>
          <a:r>
            <a:rPr lang="en-US" altLang="ja-JP" sz="1400" b="1" kern="1200" dirty="0">
              <a:effectLst>
                <a:outerShdw blurRad="38100" dist="38100" dir="2700000" algn="tl">
                  <a:srgbClr val="000000">
                    <a:alpha val="43137"/>
                  </a:srgbClr>
                </a:outerShdw>
              </a:effectLst>
            </a:rPr>
            <a:t>Expensive Over Kill in PQ Solution Does Not Provide Adequate ROI </a:t>
          </a:r>
        </a:p>
      </dsp:txBody>
      <dsp:txXfrm>
        <a:off x="0" y="2104942"/>
        <a:ext cx="7924800" cy="1190700"/>
      </dsp:txXfrm>
    </dsp:sp>
    <dsp:sp modelId="{F43F564C-7B26-47CE-9233-71E24EA7F1DE}">
      <dsp:nvSpPr>
        <dsp:cNvPr id="0" name=""/>
        <dsp:cNvSpPr/>
      </dsp:nvSpPr>
      <dsp:spPr>
        <a:xfrm>
          <a:off x="1293129" y="1968074"/>
          <a:ext cx="5273043" cy="265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677" tIns="0" rIns="209677" bIns="0" numCol="1" spcCol="1270" anchor="ctr" anchorCtr="0">
          <a:noAutofit/>
        </a:bodyPr>
        <a:lstStyle/>
        <a:p>
          <a:pPr marL="0" lvl="0" indent="0" algn="ctr" defTabSz="711200">
            <a:lnSpc>
              <a:spcPct val="90000"/>
            </a:lnSpc>
            <a:spcBef>
              <a:spcPct val="0"/>
            </a:spcBef>
            <a:spcAft>
              <a:spcPct val="35000"/>
            </a:spcAft>
            <a:buNone/>
          </a:pPr>
          <a:r>
            <a:rPr lang="en-US" altLang="ja-JP" sz="1600" b="1" kern="1200" dirty="0">
              <a:effectLst>
                <a:outerShdw blurRad="38100" dist="38100" dir="2700000" algn="tl">
                  <a:srgbClr val="000000">
                    <a:alpha val="43137"/>
                  </a:srgbClr>
                </a:outerShdw>
              </a:effectLst>
            </a:rPr>
            <a:t>Inadequate Specification Coverage &amp; Solution Expense</a:t>
          </a:r>
        </a:p>
      </dsp:txBody>
      <dsp:txXfrm>
        <a:off x="1306098" y="1981043"/>
        <a:ext cx="5247105" cy="2397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4BE2A-BEF8-475F-89D1-38585DB7DCBF}">
      <dsp:nvSpPr>
        <dsp:cNvPr id="0" name=""/>
        <dsp:cNvSpPr/>
      </dsp:nvSpPr>
      <dsp:spPr>
        <a:xfrm>
          <a:off x="51846" y="0"/>
          <a:ext cx="1244220" cy="3406389"/>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a:bevelT prst="relaxedInset"/>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UPS</a:t>
          </a:r>
        </a:p>
      </dsp:txBody>
      <dsp:txXfrm>
        <a:off x="51846" y="1362555"/>
        <a:ext cx="1244220" cy="1362555"/>
      </dsp:txXfrm>
    </dsp:sp>
    <dsp:sp modelId="{455406B2-08A8-40D3-8406-C09099A8C6B2}">
      <dsp:nvSpPr>
        <dsp:cNvPr id="0" name=""/>
        <dsp:cNvSpPr/>
      </dsp:nvSpPr>
      <dsp:spPr>
        <a:xfrm>
          <a:off x="54946" y="204383"/>
          <a:ext cx="1134327" cy="1134327"/>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1260FD2-0866-428F-A957-D08D4A0C1715}">
      <dsp:nvSpPr>
        <dsp:cNvPr id="0" name=""/>
        <dsp:cNvSpPr/>
      </dsp:nvSpPr>
      <dsp:spPr>
        <a:xfrm>
          <a:off x="1281546" y="0"/>
          <a:ext cx="1244220" cy="3406389"/>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a:bevelT prst="relaxedInset"/>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AC Line Sag Corrector</a:t>
          </a:r>
        </a:p>
      </dsp:txBody>
      <dsp:txXfrm>
        <a:off x="1281546" y="1362555"/>
        <a:ext cx="1244220" cy="1362555"/>
      </dsp:txXfrm>
    </dsp:sp>
    <dsp:sp modelId="{31FA1F92-624E-41FE-AD7F-2354B6207AF5}">
      <dsp:nvSpPr>
        <dsp:cNvPr id="0" name=""/>
        <dsp:cNvSpPr/>
      </dsp:nvSpPr>
      <dsp:spPr>
        <a:xfrm>
          <a:off x="1336493" y="204383"/>
          <a:ext cx="1134327" cy="1134327"/>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B2E0741-D5F5-4F54-8C3D-0DDEA034E2CB}">
      <dsp:nvSpPr>
        <dsp:cNvPr id="0" name=""/>
        <dsp:cNvSpPr/>
      </dsp:nvSpPr>
      <dsp:spPr>
        <a:xfrm>
          <a:off x="2563093" y="0"/>
          <a:ext cx="1244220" cy="3406389"/>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a:bevelT prst="relaxedInset"/>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Motor Inertia</a:t>
          </a:r>
        </a:p>
      </dsp:txBody>
      <dsp:txXfrm>
        <a:off x="2563093" y="1362555"/>
        <a:ext cx="1244220" cy="1362555"/>
      </dsp:txXfrm>
    </dsp:sp>
    <dsp:sp modelId="{21C965AA-C165-474D-8971-4EEC62B2C731}">
      <dsp:nvSpPr>
        <dsp:cNvPr id="0" name=""/>
        <dsp:cNvSpPr/>
      </dsp:nvSpPr>
      <dsp:spPr>
        <a:xfrm>
          <a:off x="2618040" y="204383"/>
          <a:ext cx="1134327" cy="1134327"/>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8C18384-3C75-4296-8CC5-A8C517E06F08}">
      <dsp:nvSpPr>
        <dsp:cNvPr id="0" name=""/>
        <dsp:cNvSpPr/>
      </dsp:nvSpPr>
      <dsp:spPr>
        <a:xfrm>
          <a:off x="3844640" y="0"/>
          <a:ext cx="1244220" cy="3406389"/>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a:bevelT prst="relaxedInset"/>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VFD Active Front End</a:t>
          </a:r>
        </a:p>
      </dsp:txBody>
      <dsp:txXfrm>
        <a:off x="3844640" y="1362555"/>
        <a:ext cx="1244220" cy="1362555"/>
      </dsp:txXfrm>
    </dsp:sp>
    <dsp:sp modelId="{A4588C3F-ADB0-4304-97EF-41EE4B00E7BF}">
      <dsp:nvSpPr>
        <dsp:cNvPr id="0" name=""/>
        <dsp:cNvSpPr/>
      </dsp:nvSpPr>
      <dsp:spPr>
        <a:xfrm>
          <a:off x="3899587" y="204383"/>
          <a:ext cx="1134327" cy="1134327"/>
        </a:xfrm>
        <a:prstGeom prst="ellipse">
          <a:avLst/>
        </a:prstGeom>
        <a:blipFill rotWithShape="1">
          <a:blip xmlns:r="http://schemas.openxmlformats.org/officeDocument/2006/relationships" r:embed="rId4"/>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C9624DC-E75A-4435-9387-2667EEE0373E}">
      <dsp:nvSpPr>
        <dsp:cNvPr id="0" name=""/>
        <dsp:cNvSpPr/>
      </dsp:nvSpPr>
      <dsp:spPr>
        <a:xfrm>
          <a:off x="5126187" y="0"/>
          <a:ext cx="1244220" cy="3406389"/>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a:bevelT prst="relaxedInset"/>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DC Bus Ride Thru</a:t>
          </a:r>
        </a:p>
      </dsp:txBody>
      <dsp:txXfrm>
        <a:off x="5126187" y="1362555"/>
        <a:ext cx="1244220" cy="1362555"/>
      </dsp:txXfrm>
    </dsp:sp>
    <dsp:sp modelId="{B8CB8827-89EE-49B7-90F1-3465AD6278E4}">
      <dsp:nvSpPr>
        <dsp:cNvPr id="0" name=""/>
        <dsp:cNvSpPr/>
      </dsp:nvSpPr>
      <dsp:spPr>
        <a:xfrm>
          <a:off x="5181134" y="204383"/>
          <a:ext cx="1134327" cy="1134327"/>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E0BC48D-A0FB-4C38-B78D-73A148913529}">
      <dsp:nvSpPr>
        <dsp:cNvPr id="0" name=""/>
        <dsp:cNvSpPr/>
      </dsp:nvSpPr>
      <dsp:spPr>
        <a:xfrm>
          <a:off x="254816" y="2725111"/>
          <a:ext cx="5860775" cy="510958"/>
        </a:xfrm>
        <a:prstGeom prst="leftRightArrow">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a:defRPr sz="1200"/>
            </a:lvl1pPr>
          </a:lstStyle>
          <a:p>
            <a:fld id="{0AE9C947-5A73-4C4A-8C59-1741ED3CCBE6}" type="datetimeFigureOut">
              <a:rPr lang="en-US" smtClean="0"/>
              <a:pPr/>
              <a:t>2/4/2025</a:t>
            </a:fld>
            <a:endParaRPr lang="en-US"/>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19F4F053-13FD-410A-9A3B-5997DDA46666}" type="slidenum">
              <a:rPr lang="en-US" smtClean="0"/>
              <a:pPr/>
              <a:t>‹#›</a:t>
            </a:fld>
            <a:endParaRPr lang="en-US"/>
          </a:p>
        </p:txBody>
      </p:sp>
    </p:spTree>
    <p:extLst>
      <p:ext uri="{BB962C8B-B14F-4D97-AF65-F5344CB8AC3E}">
        <p14:creationId xmlns:p14="http://schemas.microsoft.com/office/powerpoint/2010/main" val="7087925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AF866155-893D-482E-A9E2-8DFC69C4194D}" type="datetimeFigureOut">
              <a:rPr lang="en-US" smtClean="0"/>
              <a:pPr/>
              <a:t>2/4/2025</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0C0B84F9-F909-4316-8B96-48049E47C0F4}" type="slidenum">
              <a:rPr lang="en-US" smtClean="0"/>
              <a:pPr/>
              <a:t>‹#›</a:t>
            </a:fld>
            <a:endParaRPr lang="en-US"/>
          </a:p>
        </p:txBody>
      </p:sp>
    </p:spTree>
    <p:extLst>
      <p:ext uri="{BB962C8B-B14F-4D97-AF65-F5344CB8AC3E}">
        <p14:creationId xmlns:p14="http://schemas.microsoft.com/office/powerpoint/2010/main" val="35478366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Nashville TN</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1DAC49CD-EDC7-4A21-8B89-A73E897FB311}" type="slidenum">
              <a:rPr lang="en-US" altLang="en-US"/>
              <a:pPr/>
              <a:t>1</a:t>
            </a:fld>
            <a:endParaRPr lang="en-US" altLang="en-US"/>
          </a:p>
        </p:txBody>
      </p:sp>
    </p:spTree>
    <p:extLst>
      <p:ext uri="{BB962C8B-B14F-4D97-AF65-F5344CB8AC3E}">
        <p14:creationId xmlns:p14="http://schemas.microsoft.com/office/powerpoint/2010/main" val="215663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027" y="8829675"/>
            <a:ext cx="297242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3" tIns="45286" rIns="90573" bIns="45286"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CAF78C5-E017-4EEF-83B5-CEDE817197D9}"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8611" name="Rectangle 2"/>
          <p:cNvSpPr>
            <a:spLocks noGrp="1" noRot="1" noChangeAspect="1" noChangeArrowheads="1" noTextEdit="1"/>
          </p:cNvSpPr>
          <p:nvPr>
            <p:ph type="sldImg"/>
          </p:nvPr>
        </p:nvSpPr>
        <p:spPr>
          <a:xfrm>
            <a:off x="346075" y="703263"/>
            <a:ext cx="6170613" cy="3471862"/>
          </a:xfrm>
          <a:ln/>
        </p:spPr>
      </p:sp>
      <p:sp>
        <p:nvSpPr>
          <p:cNvPr id="68612" name="Rectangle 3"/>
          <p:cNvSpPr>
            <a:spLocks noGrp="1" noChangeArrowheads="1"/>
          </p:cNvSpPr>
          <p:nvPr>
            <p:ph type="body" idx="1"/>
          </p:nvPr>
        </p:nvSpPr>
        <p:spPr>
          <a:xfrm>
            <a:off x="914712" y="4414838"/>
            <a:ext cx="5030131"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5" tIns="46337" rIns="92675" bIns="46337">
            <a:normAutofit/>
          </a:bodyPr>
          <a:lstStyle/>
          <a:p>
            <a:pPr defTabSz="952903">
              <a:spcBef>
                <a:spcPct val="0"/>
              </a:spcBef>
            </a:pPr>
            <a:r>
              <a:rPr lang="en-US" altLang="en-US" sz="2600" dirty="0"/>
              <a:t>~ NOTES ~</a:t>
            </a:r>
          </a:p>
          <a:p>
            <a:pPr marL="0" marR="0" lvl="0" indent="0" algn="l" defTabSz="952903" rtl="0" eaLnBrk="1" fontAlgn="base" latinLnBrk="0" hangingPunct="1">
              <a:lnSpc>
                <a:spcPct val="100000"/>
              </a:lnSpc>
              <a:spcBef>
                <a:spcPct val="0"/>
              </a:spcBef>
              <a:spcAft>
                <a:spcPct val="0"/>
              </a:spcAft>
              <a:buClrTx/>
              <a:buSzTx/>
              <a:buFontTx/>
              <a:buNone/>
              <a:tabLst/>
              <a:defRPr/>
            </a:pPr>
            <a:r>
              <a:rPr lang="en-US" sz="2800" b="1" u="none" dirty="0">
                <a:solidFill>
                  <a:srgbClr val="FF0000"/>
                </a:solidFill>
              </a:rPr>
              <a:t>SHORT TERM OUTAGE - For Any Outage Times Over 2 Seconds 100% Full AC Line</a:t>
            </a:r>
            <a:r>
              <a:rPr lang="en-US" sz="2800" b="1" u="none" baseline="0" dirty="0">
                <a:solidFill>
                  <a:srgbClr val="FF0000"/>
                </a:solidFill>
              </a:rPr>
              <a:t> Loss Considering Ultra capacitors Contact Engineering Department</a:t>
            </a:r>
            <a:endParaRPr lang="en-US" sz="2800" b="0" u="none" baseline="0" dirty="0">
              <a:solidFill>
                <a:srgbClr val="FF0000"/>
              </a:solidFill>
            </a:endParaRPr>
          </a:p>
          <a:p>
            <a:pPr marL="0" marR="0" lvl="0" indent="0" algn="l" defTabSz="952903"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2800" b="0" u="none" baseline="0" dirty="0">
                <a:solidFill>
                  <a:srgbClr val="FF0000"/>
                </a:solidFill>
              </a:rPr>
              <a:t>Stephen Collings</a:t>
            </a:r>
          </a:p>
          <a:p>
            <a:pPr marL="0" marR="0" lvl="0" indent="0" algn="l" defTabSz="952903"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2800" b="0" u="none" baseline="0" dirty="0">
                <a:solidFill>
                  <a:srgbClr val="FF0000"/>
                </a:solidFill>
              </a:rPr>
              <a:t>Hanna Malak</a:t>
            </a:r>
          </a:p>
          <a:p>
            <a:pPr marL="0" marR="0" lvl="0" indent="0" algn="l" defTabSz="952903"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2800" b="0" u="none" baseline="0" dirty="0">
                <a:solidFill>
                  <a:srgbClr val="FF0000"/>
                </a:solidFill>
              </a:rPr>
              <a:t>Ethan Humphries</a:t>
            </a:r>
          </a:p>
          <a:p>
            <a:pPr marL="0" marR="0" lvl="0" indent="0" algn="l" defTabSz="952903" rtl="0" eaLnBrk="1" fontAlgn="base" latinLnBrk="0" hangingPunct="1">
              <a:lnSpc>
                <a:spcPct val="100000"/>
              </a:lnSpc>
              <a:spcBef>
                <a:spcPct val="0"/>
              </a:spcBef>
              <a:spcAft>
                <a:spcPct val="0"/>
              </a:spcAft>
              <a:buClrTx/>
              <a:buSzTx/>
              <a:buFontTx/>
              <a:buNone/>
              <a:tabLst/>
              <a:defRPr/>
            </a:pPr>
            <a:endParaRPr lang="en-US" altLang="en-US" sz="2600" dirty="0"/>
          </a:p>
        </p:txBody>
      </p:sp>
    </p:spTree>
    <p:extLst>
      <p:ext uri="{BB962C8B-B14F-4D97-AF65-F5344CB8AC3E}">
        <p14:creationId xmlns:p14="http://schemas.microsoft.com/office/powerpoint/2010/main" val="176978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3D94A61-20D7-46FF-89ED-37BC766D96D6}"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489754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3D94A61-20D7-46FF-89ED-37BC766D96D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16456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35E6348-74FC-4FE3-A813-2E6AEE5A7676}" type="slidenum">
              <a:rPr lang="en-US" altLang="en-US">
                <a:solidFill>
                  <a:prstClr val="black"/>
                </a:solidFill>
              </a:rPr>
              <a:pPr/>
              <a:t>14</a:t>
            </a:fld>
            <a:endParaRPr lang="en-US" altLang="en-US">
              <a:solidFill>
                <a:prstClr val="black"/>
              </a:solidFill>
            </a:endParaRPr>
          </a:p>
        </p:txBody>
      </p:sp>
    </p:spTree>
    <p:extLst>
      <p:ext uri="{BB962C8B-B14F-4D97-AF65-F5344CB8AC3E}">
        <p14:creationId xmlns:p14="http://schemas.microsoft.com/office/powerpoint/2010/main" val="1639486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0FC0C-3FBF-4663-A77B-74C0B5E3B430}" type="slidenum">
              <a:rPr lang="en-US" altLang="en-US" smtClean="0"/>
              <a:pPr/>
              <a:t>15</a:t>
            </a:fld>
            <a:endParaRPr lang="en-US" altLang="en-US"/>
          </a:p>
        </p:txBody>
      </p:sp>
    </p:spTree>
    <p:extLst>
      <p:ext uri="{BB962C8B-B14F-4D97-AF65-F5344CB8AC3E}">
        <p14:creationId xmlns:p14="http://schemas.microsoft.com/office/powerpoint/2010/main" val="518354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9469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0D5DE6E7-176E-4492-912E-B54A8E599AC0}" type="slidenum">
              <a:rPr lang="en-US" altLang="en-US"/>
              <a:pPr/>
              <a:t>17</a:t>
            </a:fld>
            <a:endParaRPr lang="en-US" altLang="en-US"/>
          </a:p>
        </p:txBody>
      </p:sp>
    </p:spTree>
    <p:extLst>
      <p:ext uri="{BB962C8B-B14F-4D97-AF65-F5344CB8AC3E}">
        <p14:creationId xmlns:p14="http://schemas.microsoft.com/office/powerpoint/2010/main" val="33864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4EB50033-B23E-43D6-9CFD-EF2BBF78C4C3}" type="slidenum">
              <a:rPr lang="en-US" altLang="en-US">
                <a:solidFill>
                  <a:prstClr val="black"/>
                </a:solidFill>
              </a:rPr>
              <a:pPr/>
              <a:t>19</a:t>
            </a:fld>
            <a:endParaRPr lang="en-US" altLang="en-US">
              <a:solidFill>
                <a:prstClr val="black"/>
              </a:solidFill>
            </a:endParaRPr>
          </a:p>
        </p:txBody>
      </p:sp>
    </p:spTree>
    <p:extLst>
      <p:ext uri="{BB962C8B-B14F-4D97-AF65-F5344CB8AC3E}">
        <p14:creationId xmlns:p14="http://schemas.microsoft.com/office/powerpoint/2010/main" val="1598954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F651-4E25-4E27-088B-D817AB4B6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67A1C-D921-0B9A-2013-2073BED3E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25604-1D6E-55CF-20BA-1F95EA82F5A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C74E900-1C04-B2D7-2514-825C0BB23C40}"/>
              </a:ext>
            </a:extLst>
          </p:cNvPr>
          <p:cNvSpPr>
            <a:spLocks noGrp="1"/>
          </p:cNvSpPr>
          <p:nvPr>
            <p:ph type="sldNum" sz="quarter" idx="10"/>
          </p:nvPr>
        </p:nvSpPr>
        <p:spPr/>
        <p:txBody>
          <a:bodyPr/>
          <a:lstStyle/>
          <a:p>
            <a:fld id="{0C0B84F9-F909-4316-8B96-48049E47C0F4}"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159345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A3308F73-FE19-4692-99A2-5CAA9F28F772}" type="datetime1">
              <a:rPr lang="en-US" altLang="en-US">
                <a:solidFill>
                  <a:srgbClr val="000000"/>
                </a:solidFill>
              </a:rPr>
              <a:pPr/>
              <a:t>2/4/2025</a:t>
            </a:fld>
            <a:endParaRPr lang="en-US" altLang="en-US">
              <a:solidFill>
                <a:srgbClr val="000000"/>
              </a:solidFill>
            </a:endParaRPr>
          </a:p>
        </p:txBody>
      </p:sp>
      <p:sp>
        <p:nvSpPr>
          <p:cNvPr id="73731"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18" tIns="45908" rIns="91818" bIns="45908" anchor="b"/>
          <a:lstStyle>
            <a:lvl1pPr defTabSz="935038">
              <a:defRPr>
                <a:solidFill>
                  <a:schemeClr val="tx1"/>
                </a:solidFill>
                <a:latin typeface="Calibri" pitchFamily="34" charset="0"/>
              </a:defRPr>
            </a:lvl1pPr>
            <a:lvl2pPr marL="742950" indent="-285750" defTabSz="935038">
              <a:defRPr>
                <a:solidFill>
                  <a:schemeClr val="tx1"/>
                </a:solidFill>
                <a:latin typeface="Calibri" pitchFamily="34" charset="0"/>
              </a:defRPr>
            </a:lvl2pPr>
            <a:lvl3pPr marL="1143000" indent="-228600" defTabSz="935038">
              <a:defRPr>
                <a:solidFill>
                  <a:schemeClr val="tx1"/>
                </a:solidFill>
                <a:latin typeface="Calibri" pitchFamily="34" charset="0"/>
              </a:defRPr>
            </a:lvl3pPr>
            <a:lvl4pPr marL="1600200" indent="-228600" defTabSz="935038">
              <a:defRPr>
                <a:solidFill>
                  <a:schemeClr val="tx1"/>
                </a:solidFill>
                <a:latin typeface="Calibri" pitchFamily="34" charset="0"/>
              </a:defRPr>
            </a:lvl4pPr>
            <a:lvl5pPr marL="2057400" indent="-228600" defTabSz="935038">
              <a:defRPr>
                <a:solidFill>
                  <a:schemeClr val="tx1"/>
                </a:solidFill>
                <a:latin typeface="Calibri" pitchFamily="34" charset="0"/>
              </a:defRPr>
            </a:lvl5pPr>
            <a:lvl6pPr marL="2514600" indent="-228600" defTabSz="935038" fontAlgn="base">
              <a:spcBef>
                <a:spcPct val="0"/>
              </a:spcBef>
              <a:spcAft>
                <a:spcPct val="0"/>
              </a:spcAft>
              <a:defRPr>
                <a:solidFill>
                  <a:schemeClr val="tx1"/>
                </a:solidFill>
                <a:latin typeface="Calibri" pitchFamily="34" charset="0"/>
              </a:defRPr>
            </a:lvl6pPr>
            <a:lvl7pPr marL="2971800" indent="-228600" defTabSz="935038" fontAlgn="base">
              <a:spcBef>
                <a:spcPct val="0"/>
              </a:spcBef>
              <a:spcAft>
                <a:spcPct val="0"/>
              </a:spcAft>
              <a:defRPr>
                <a:solidFill>
                  <a:schemeClr val="tx1"/>
                </a:solidFill>
                <a:latin typeface="Calibri" pitchFamily="34" charset="0"/>
              </a:defRPr>
            </a:lvl7pPr>
            <a:lvl8pPr marL="3429000" indent="-228600" defTabSz="935038" fontAlgn="base">
              <a:spcBef>
                <a:spcPct val="0"/>
              </a:spcBef>
              <a:spcAft>
                <a:spcPct val="0"/>
              </a:spcAft>
              <a:defRPr>
                <a:solidFill>
                  <a:schemeClr val="tx1"/>
                </a:solidFill>
                <a:latin typeface="Calibri" pitchFamily="34" charset="0"/>
              </a:defRPr>
            </a:lvl8pPr>
            <a:lvl9pPr marL="3886200" indent="-228600" defTabSz="935038" fontAlgn="base">
              <a:spcBef>
                <a:spcPct val="0"/>
              </a:spcBef>
              <a:spcAft>
                <a:spcPct val="0"/>
              </a:spcAft>
              <a:defRPr>
                <a:solidFill>
                  <a:schemeClr val="tx1"/>
                </a:solidFill>
                <a:latin typeface="Calibri" pitchFamily="34" charset="0"/>
              </a:defRPr>
            </a:lvl9pPr>
          </a:lstStyle>
          <a:p>
            <a:pPr algn="r"/>
            <a:fld id="{9DA0DC98-6931-43FF-ABFB-98A27EA79809}" type="slidenum">
              <a:rPr lang="en-US" altLang="en-US" sz="1200">
                <a:solidFill>
                  <a:srgbClr val="000000"/>
                </a:solidFill>
              </a:rPr>
              <a:pPr algn="r"/>
              <a:t>21</a:t>
            </a:fld>
            <a:endParaRPr lang="en-US" altLang="en-US" sz="1200">
              <a:solidFill>
                <a:srgbClr val="000000"/>
              </a:solidFill>
            </a:endParaRPr>
          </a:p>
        </p:txBody>
      </p:sp>
      <p:sp>
        <p:nvSpPr>
          <p:cNvPr id="73732" name="Rectangle 2"/>
          <p:cNvSpPr>
            <a:spLocks noGrp="1" noRot="1" noChangeAspect="1" noChangeArrowheads="1" noTextEdit="1"/>
          </p:cNvSpPr>
          <p:nvPr>
            <p:ph type="sldImg"/>
          </p:nvPr>
        </p:nvSpPr>
        <p:spPr bwMode="auto">
          <a:xfrm>
            <a:off x="344488" y="703263"/>
            <a:ext cx="6172200"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3"/>
          <p:cNvSpPr>
            <a:spLocks noGrp="1" noChangeArrowheads="1"/>
          </p:cNvSpPr>
          <p:nvPr>
            <p:ph type="body" idx="1"/>
          </p:nvPr>
        </p:nvSpPr>
        <p:spPr bwMode="auto">
          <a:xfrm>
            <a:off x="914400" y="4416425"/>
            <a:ext cx="503078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000">
              <a:latin typeface="Arial" pitchFamily="34" charset="0"/>
              <a:cs typeface="Arial" pitchFamily="34" charset="0"/>
            </a:endParaRPr>
          </a:p>
          <a:p>
            <a:pPr>
              <a:spcBef>
                <a:spcPct val="0"/>
              </a:spcBef>
            </a:pPr>
            <a:endParaRPr lang="en-US" altLang="en-US" sz="1000">
              <a:latin typeface="Arial" pitchFamily="34" charset="0"/>
              <a:cs typeface="Arial" pitchFamily="34" charset="0"/>
            </a:endParaRPr>
          </a:p>
          <a:p>
            <a:pPr>
              <a:spcBef>
                <a:spcPct val="0"/>
              </a:spcBef>
            </a:pPr>
            <a:endParaRPr lang="en-US" altLang="en-US" sz="1000">
              <a:latin typeface="Arial" pitchFamily="34" charset="0"/>
              <a:cs typeface="Arial" pitchFamily="34" charset="0"/>
            </a:endParaRPr>
          </a:p>
        </p:txBody>
      </p:sp>
    </p:spTree>
    <p:extLst>
      <p:ext uri="{BB962C8B-B14F-4D97-AF65-F5344CB8AC3E}">
        <p14:creationId xmlns:p14="http://schemas.microsoft.com/office/powerpoint/2010/main" val="114133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84ACC8C1-34E2-4D48-8DA3-B0C238CF796E}" type="slidenum">
              <a:rPr lang="en-US" altLang="en-US"/>
              <a:pPr/>
              <a:t>2</a:t>
            </a:fld>
            <a:endParaRPr lang="en-US" altLang="en-US"/>
          </a:p>
        </p:txBody>
      </p:sp>
    </p:spTree>
    <p:extLst>
      <p:ext uri="{BB962C8B-B14F-4D97-AF65-F5344CB8AC3E}">
        <p14:creationId xmlns:p14="http://schemas.microsoft.com/office/powerpoint/2010/main" val="1779910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0FC0C-3FBF-4663-A77B-74C0B5E3B430}" type="slidenum">
              <a:rPr lang="en-US" altLang="en-US" smtClean="0"/>
              <a:pPr/>
              <a:t>22</a:t>
            </a:fld>
            <a:endParaRPr lang="en-US" altLang="en-US"/>
          </a:p>
        </p:txBody>
      </p:sp>
    </p:spTree>
    <p:extLst>
      <p:ext uri="{BB962C8B-B14F-4D97-AF65-F5344CB8AC3E}">
        <p14:creationId xmlns:p14="http://schemas.microsoft.com/office/powerpoint/2010/main" val="3735397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872417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24</a:t>
            </a:fld>
            <a:endParaRPr lang="en-US"/>
          </a:p>
        </p:txBody>
      </p:sp>
    </p:spTree>
    <p:extLst>
      <p:ext uri="{BB962C8B-B14F-4D97-AF65-F5344CB8AC3E}">
        <p14:creationId xmlns:p14="http://schemas.microsoft.com/office/powerpoint/2010/main" val="111174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171250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146942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105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This is a battery</a:t>
            </a:r>
            <a:r>
              <a:rPr lang="en-US" baseline="0" dirty="0"/>
              <a:t> backup system showing the main power input at the bottom for the VFD.  During normal operation, the charger maintains the battery level for a power quality event.</a:t>
            </a:r>
          </a:p>
          <a:p>
            <a:endParaRPr lang="en-US" baseline="0" dirty="0"/>
          </a:p>
          <a:p>
            <a:r>
              <a:rPr lang="en-US" baseline="0" dirty="0"/>
              <a:t>During the outage, the battery voltage is regulated to a level that allows for full power output during an outage.</a:t>
            </a:r>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647749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Bonitron has 3 series of braking transistors.  Act as switch that allows overvoltage to flow into resistor to prevent drive faults.</a:t>
            </a:r>
          </a:p>
          <a:p>
            <a:pPr eaLnBrk="1" hangingPunct="1">
              <a:spcBef>
                <a:spcPct val="0"/>
              </a:spcBef>
            </a:pPr>
            <a:r>
              <a:rPr lang="en-US" altLang="en-US" dirty="0"/>
              <a:t>Example – AB drive OV fault 810VDC, Bonitron Transistor turns on at 750VDC</a:t>
            </a:r>
          </a:p>
        </p:txBody>
      </p:sp>
      <p:sp>
        <p:nvSpPr>
          <p:cNvPr id="4301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98EB90-21F4-4AFA-85CB-28EE1A52127A}" type="datetime1">
              <a:rPr lang="en-US" altLang="en-US" smtClean="0">
                <a:solidFill>
                  <a:srgbClr val="000000"/>
                </a:solidFill>
              </a:rPr>
              <a:pPr fontAlgn="base">
                <a:spcBef>
                  <a:spcPct val="0"/>
                </a:spcBef>
                <a:spcAft>
                  <a:spcPct val="0"/>
                </a:spcAft>
              </a:pPr>
              <a:t>2/4/2025</a:t>
            </a:fld>
            <a:endParaRPr lang="en-US" altLang="en-US">
              <a:solidFill>
                <a:srgbClr val="000000"/>
              </a:solidFill>
            </a:endParaRPr>
          </a:p>
        </p:txBody>
      </p:sp>
      <p:sp>
        <p:nvSpPr>
          <p:cNvPr id="430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338151-68EC-45E4-9FB5-3EB2BEB90F0A}" type="slidenum">
              <a:rPr lang="en-US" altLang="en-US" smtClean="0">
                <a:solidFill>
                  <a:srgbClr val="000000"/>
                </a:solidFill>
              </a:rPr>
              <a:pPr fontAlgn="base">
                <a:spcBef>
                  <a:spcPct val="0"/>
                </a:spcBef>
                <a:spcAft>
                  <a:spcPct val="0"/>
                </a:spcAft>
              </a:pPr>
              <a:t>29</a:t>
            </a:fld>
            <a:endParaRPr lang="en-US" altLang="en-US">
              <a:solidFill>
                <a:srgbClr val="000000"/>
              </a:solidFill>
            </a:endParaRPr>
          </a:p>
        </p:txBody>
      </p:sp>
    </p:spTree>
    <p:extLst>
      <p:ext uri="{BB962C8B-B14F-4D97-AF65-F5344CB8AC3E}">
        <p14:creationId xmlns:p14="http://schemas.microsoft.com/office/powerpoint/2010/main" val="2537357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2DEF0E92-C423-42C4-939E-A63ABB4751F0}"/>
              </a:ext>
            </a:extLst>
          </p:cNvPr>
          <p:cNvSpPr txBox="1">
            <a:spLocks noGrp="1" noChangeArrowheads="1"/>
          </p:cNvSpPr>
          <p:nvPr/>
        </p:nvSpPr>
        <p:spPr bwMode="auto">
          <a:xfrm>
            <a:off x="5178425" y="14039850"/>
            <a:ext cx="39639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380" tIns="67691" rIns="135380" bIns="67691" anchor="b"/>
          <a:lstStyle>
            <a:lvl1pPr defTabSz="1354138">
              <a:defRPr>
                <a:solidFill>
                  <a:schemeClr val="tx1"/>
                </a:solidFill>
                <a:latin typeface="Calibri" panose="020F0502020204030204" pitchFamily="34" charset="0"/>
              </a:defRPr>
            </a:lvl1pPr>
            <a:lvl2pPr marL="742950" indent="-285750" defTabSz="1354138">
              <a:defRPr>
                <a:solidFill>
                  <a:schemeClr val="tx1"/>
                </a:solidFill>
                <a:latin typeface="Calibri" panose="020F0502020204030204" pitchFamily="34" charset="0"/>
              </a:defRPr>
            </a:lvl2pPr>
            <a:lvl3pPr marL="1143000" indent="-228600" defTabSz="1354138">
              <a:defRPr>
                <a:solidFill>
                  <a:schemeClr val="tx1"/>
                </a:solidFill>
                <a:latin typeface="Calibri" panose="020F0502020204030204" pitchFamily="34" charset="0"/>
              </a:defRPr>
            </a:lvl3pPr>
            <a:lvl4pPr marL="1600200" indent="-228600" defTabSz="1354138">
              <a:defRPr>
                <a:solidFill>
                  <a:schemeClr val="tx1"/>
                </a:solidFill>
                <a:latin typeface="Calibri" panose="020F0502020204030204" pitchFamily="34" charset="0"/>
              </a:defRPr>
            </a:lvl4pPr>
            <a:lvl5pPr marL="2057400" indent="-228600" defTabSz="1354138">
              <a:defRPr>
                <a:solidFill>
                  <a:schemeClr val="tx1"/>
                </a:solidFill>
                <a:latin typeface="Calibri" panose="020F0502020204030204" pitchFamily="34" charset="0"/>
              </a:defRPr>
            </a:lvl5pPr>
            <a:lvl6pPr marL="2514600" indent="-228600" defTabSz="1354138" fontAlgn="base">
              <a:spcBef>
                <a:spcPct val="0"/>
              </a:spcBef>
              <a:spcAft>
                <a:spcPct val="0"/>
              </a:spcAft>
              <a:defRPr>
                <a:solidFill>
                  <a:schemeClr val="tx1"/>
                </a:solidFill>
                <a:latin typeface="Calibri" panose="020F0502020204030204" pitchFamily="34" charset="0"/>
              </a:defRPr>
            </a:lvl6pPr>
            <a:lvl7pPr marL="2971800" indent="-228600" defTabSz="1354138" fontAlgn="base">
              <a:spcBef>
                <a:spcPct val="0"/>
              </a:spcBef>
              <a:spcAft>
                <a:spcPct val="0"/>
              </a:spcAft>
              <a:defRPr>
                <a:solidFill>
                  <a:schemeClr val="tx1"/>
                </a:solidFill>
                <a:latin typeface="Calibri" panose="020F0502020204030204" pitchFamily="34" charset="0"/>
              </a:defRPr>
            </a:lvl7pPr>
            <a:lvl8pPr marL="3429000" indent="-228600" defTabSz="1354138" fontAlgn="base">
              <a:spcBef>
                <a:spcPct val="0"/>
              </a:spcBef>
              <a:spcAft>
                <a:spcPct val="0"/>
              </a:spcAft>
              <a:defRPr>
                <a:solidFill>
                  <a:schemeClr val="tx1"/>
                </a:solidFill>
                <a:latin typeface="Calibri" panose="020F0502020204030204" pitchFamily="34" charset="0"/>
              </a:defRPr>
            </a:lvl8pPr>
            <a:lvl9pPr marL="3886200" indent="-228600" defTabSz="1354138" fontAlgn="base">
              <a:spcBef>
                <a:spcPct val="0"/>
              </a:spcBef>
              <a:spcAft>
                <a:spcPct val="0"/>
              </a:spcAft>
              <a:defRPr>
                <a:solidFill>
                  <a:schemeClr val="tx1"/>
                </a:solidFill>
                <a:latin typeface="Calibri" panose="020F0502020204030204" pitchFamily="34" charset="0"/>
              </a:defRPr>
            </a:lvl9pPr>
          </a:lstStyle>
          <a:p>
            <a:pPr marL="0" marR="0" lvl="0" indent="0" algn="r" defTabSz="1354138" rtl="0" eaLnBrk="1" fontAlgn="base" latinLnBrk="0" hangingPunct="1">
              <a:lnSpc>
                <a:spcPct val="100000"/>
              </a:lnSpc>
              <a:spcBef>
                <a:spcPct val="0"/>
              </a:spcBef>
              <a:spcAft>
                <a:spcPct val="0"/>
              </a:spcAft>
              <a:buClrTx/>
              <a:buSzTx/>
              <a:buFontTx/>
              <a:buNone/>
              <a:tabLst/>
              <a:defRPr/>
            </a:pPr>
            <a:fld id="{A3D7D5C7-A587-4C60-AEBE-514EC54D5C07}"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1354138" rtl="0" eaLnBrk="1" fontAlgn="base" latinLnBrk="0" hangingPunct="1">
                <a:lnSpc>
                  <a:spcPct val="100000"/>
                </a:lnSpc>
                <a:spcBef>
                  <a:spcPct val="0"/>
                </a:spcBef>
                <a:spcAft>
                  <a:spcPct val="0"/>
                </a:spcAft>
                <a:buClrTx/>
                <a:buSzTx/>
                <a:buFontTx/>
                <a:buNone/>
                <a:tabLst/>
                <a:defRPr/>
              </a:pPr>
              <a:t>30</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4451" name="Rectangle 2">
            <a:extLst>
              <a:ext uri="{FF2B5EF4-FFF2-40B4-BE49-F238E27FC236}">
                <a16:creationId xmlns:a16="http://schemas.microsoft.com/office/drawing/2014/main" id="{9CBC19D6-96F8-496C-A592-73AFD3DB2A8B}"/>
              </a:ext>
            </a:extLst>
          </p:cNvPr>
          <p:cNvSpPr>
            <a:spLocks noGrp="1" noRot="1" noChangeAspect="1" noChangeArrowheads="1" noTextEdit="1"/>
          </p:cNvSpPr>
          <p:nvPr>
            <p:ph type="sldImg"/>
          </p:nvPr>
        </p:nvSpPr>
        <p:spPr bwMode="auto">
          <a:xfrm>
            <a:off x="-330200" y="1120775"/>
            <a:ext cx="9809163" cy="55181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a:extLst>
              <a:ext uri="{FF2B5EF4-FFF2-40B4-BE49-F238E27FC236}">
                <a16:creationId xmlns:a16="http://schemas.microsoft.com/office/drawing/2014/main" id="{36FBF0D0-51E2-4E87-9924-05581EAA0EA0}"/>
              </a:ext>
            </a:extLst>
          </p:cNvPr>
          <p:cNvSpPr>
            <a:spLocks noGrp="1" noChangeArrowheads="1"/>
          </p:cNvSpPr>
          <p:nvPr>
            <p:ph type="body" idx="1"/>
          </p:nvPr>
        </p:nvSpPr>
        <p:spPr bwMode="auto">
          <a:xfrm>
            <a:off x="1219200" y="7023100"/>
            <a:ext cx="6707188" cy="664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9053" tIns="67128" rIns="139053" bIns="67128" numCol="1" anchor="t" anchorCtr="0" compatLnSpc="1">
            <a:prstTxWarp prst="textNoShape">
              <a:avLst/>
            </a:prstTxWarp>
          </a:bodyPr>
          <a:lstStyle/>
          <a:p>
            <a:pPr>
              <a:spcBef>
                <a:spcPct val="0"/>
              </a:spcBef>
            </a:pPr>
            <a:r>
              <a:rPr lang="en-US" altLang="en-US" dirty="0">
                <a:latin typeface="Arial" panose="020B0604020202020204" pitchFamily="34" charset="0"/>
                <a:cs typeface="Arial" panose="020B0604020202020204" pitchFamily="34" charset="0"/>
              </a:rPr>
              <a:t>Electrolytic and Ultracapacitors are 10+ years with no maintenance.</a:t>
            </a:r>
          </a:p>
          <a:p>
            <a:pPr>
              <a:spcBef>
                <a:spcPct val="0"/>
              </a:spcBef>
            </a:pPr>
            <a:r>
              <a:rPr lang="en-US" altLang="en-US" dirty="0">
                <a:latin typeface="Arial" panose="020B0604020202020204" pitchFamily="34" charset="0"/>
                <a:cs typeface="Arial" panose="020B0604020202020204" pitchFamily="34" charset="0"/>
              </a:rPr>
              <a:t>Batteries would be serviced the same as UPS applications, great support from local service providers.  </a:t>
            </a:r>
          </a:p>
        </p:txBody>
      </p:sp>
    </p:spTree>
    <p:extLst>
      <p:ext uri="{BB962C8B-B14F-4D97-AF65-F5344CB8AC3E}">
        <p14:creationId xmlns:p14="http://schemas.microsoft.com/office/powerpoint/2010/main" val="3739533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FDD2D050-D781-4C70-B487-5E9E8B95A9A7}" type="datetime1">
              <a:rPr lang="en-US" altLang="en-US"/>
              <a:pPr/>
              <a:t>2/4/2025</a:t>
            </a:fld>
            <a:endParaRPr lang="en-US" altLang="en-US"/>
          </a:p>
        </p:txBody>
      </p:sp>
      <p:sp>
        <p:nvSpPr>
          <p:cNvPr id="66563"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latin typeface="Arial" pitchFamily="34" charset="0"/>
                <a:cs typeface="Arial" pitchFamily="34" charset="0"/>
              </a:rPr>
              <a:t>Ride-Thru.ppt</a:t>
            </a:r>
          </a:p>
        </p:txBody>
      </p:sp>
      <p:sp>
        <p:nvSpPr>
          <p:cNvPr id="66564" name="Rectangle 2"/>
          <p:cNvSpPr>
            <a:spLocks noGrp="1" noRot="1" noChangeAspect="1" noChangeArrowheads="1" noTextEdit="1"/>
          </p:cNvSpPr>
          <p:nvPr>
            <p:ph type="sldImg"/>
          </p:nvPr>
        </p:nvSpPr>
        <p:spPr bwMode="auto">
          <a:xfrm>
            <a:off x="344488" y="703263"/>
            <a:ext cx="6172200"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301448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Some people know us as the braking guys some as the regen guys but what we do</a:t>
            </a:r>
            <a:r>
              <a:rPr lang="en-US" baseline="0" dirty="0"/>
              <a:t> is a full line of DC bus management products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211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Utility</a:t>
            </a:r>
          </a:p>
          <a:p>
            <a:pPr lvl="1">
              <a:spcBef>
                <a:spcPct val="0"/>
              </a:spcBef>
            </a:pPr>
            <a:r>
              <a:rPr lang="en-US" altLang="en-US" dirty="0"/>
              <a:t>Substations</a:t>
            </a:r>
          </a:p>
          <a:p>
            <a:pPr lvl="1">
              <a:spcBef>
                <a:spcPct val="0"/>
              </a:spcBef>
            </a:pPr>
            <a:r>
              <a:rPr lang="en-US" altLang="en-US" dirty="0"/>
              <a:t>Exposed power lines</a:t>
            </a:r>
          </a:p>
          <a:p>
            <a:pPr lvl="1">
              <a:spcBef>
                <a:spcPct val="0"/>
              </a:spcBef>
            </a:pPr>
            <a:r>
              <a:rPr lang="en-US" altLang="en-US" dirty="0"/>
              <a:t>Transformers</a:t>
            </a:r>
          </a:p>
          <a:p>
            <a:pPr lvl="1">
              <a:spcBef>
                <a:spcPct val="0"/>
              </a:spcBef>
            </a:pPr>
            <a:r>
              <a:rPr lang="en-US" altLang="en-US" dirty="0"/>
              <a:t>Backup Switching</a:t>
            </a:r>
          </a:p>
          <a:p>
            <a:pPr>
              <a:spcBef>
                <a:spcPct val="0"/>
              </a:spcBef>
            </a:pPr>
            <a:r>
              <a:rPr lang="en-US" altLang="en-US" dirty="0"/>
              <a:t>Control Room</a:t>
            </a:r>
          </a:p>
          <a:p>
            <a:pPr lvl="1">
              <a:spcBef>
                <a:spcPct val="0"/>
              </a:spcBef>
            </a:pPr>
            <a:r>
              <a:rPr lang="en-US" altLang="en-US" dirty="0"/>
              <a:t>UPS or Sag Corrector</a:t>
            </a:r>
          </a:p>
          <a:p>
            <a:pPr lvl="1">
              <a:spcBef>
                <a:spcPct val="0"/>
              </a:spcBef>
            </a:pPr>
            <a:r>
              <a:rPr lang="en-US" altLang="en-US" dirty="0"/>
              <a:t>Oversized plant-wide solution</a:t>
            </a:r>
          </a:p>
          <a:p>
            <a:pPr lvl="1">
              <a:spcBef>
                <a:spcPct val="0"/>
              </a:spcBef>
            </a:pPr>
            <a:r>
              <a:rPr lang="en-US" altLang="en-US" dirty="0"/>
              <a:t>Process still vulnerable to PQ issues within plant</a:t>
            </a:r>
          </a:p>
          <a:p>
            <a:pPr>
              <a:spcBef>
                <a:spcPct val="0"/>
              </a:spcBef>
            </a:pPr>
            <a:r>
              <a:rPr lang="en-US" altLang="en-US" dirty="0"/>
              <a:t>Bonitron UPD</a:t>
            </a:r>
          </a:p>
          <a:p>
            <a:pPr lvl="1">
              <a:spcBef>
                <a:spcPct val="0"/>
              </a:spcBef>
            </a:pPr>
            <a:r>
              <a:rPr lang="en-US" altLang="en-US" dirty="0"/>
              <a:t>Direct drive connection at drive location</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D228429-6C12-448A-9290-60A80D683E68}" type="slidenum">
              <a:rPr lang="en-US" altLang="en-US">
                <a:solidFill>
                  <a:prstClr val="black"/>
                </a:solidFill>
              </a:rPr>
              <a:pPr/>
              <a:t>32</a:t>
            </a:fld>
            <a:endParaRPr lang="en-US" altLang="en-US">
              <a:solidFill>
                <a:prstClr val="black"/>
              </a:solidFill>
            </a:endParaRPr>
          </a:p>
        </p:txBody>
      </p:sp>
    </p:spTree>
    <p:extLst>
      <p:ext uri="{BB962C8B-B14F-4D97-AF65-F5344CB8AC3E}">
        <p14:creationId xmlns:p14="http://schemas.microsoft.com/office/powerpoint/2010/main" val="1685154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575959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lvl="0"/>
            <a:r>
              <a:rPr lang="en-US" dirty="0"/>
              <a:t>Utility</a:t>
            </a:r>
          </a:p>
          <a:p>
            <a:pPr lvl="1"/>
            <a:r>
              <a:rPr lang="en-US" dirty="0"/>
              <a:t>Substations</a:t>
            </a:r>
          </a:p>
          <a:p>
            <a:pPr lvl="1"/>
            <a:r>
              <a:rPr lang="en-US" dirty="0"/>
              <a:t>Exposed power lines</a:t>
            </a:r>
          </a:p>
          <a:p>
            <a:pPr lvl="0"/>
            <a:r>
              <a:rPr lang="en-US" dirty="0"/>
              <a:t>Control Room</a:t>
            </a:r>
          </a:p>
          <a:p>
            <a:pPr lvl="1"/>
            <a:r>
              <a:rPr lang="en-US" dirty="0"/>
              <a:t>UPS or Sag Corrector</a:t>
            </a:r>
          </a:p>
          <a:p>
            <a:pPr lvl="1"/>
            <a:r>
              <a:rPr lang="en-US" dirty="0"/>
              <a:t>Oversized plant-wide solution</a:t>
            </a:r>
          </a:p>
          <a:p>
            <a:pPr lvl="1"/>
            <a:r>
              <a:rPr lang="en-US" dirty="0"/>
              <a:t>Process still vulnerable to PQ issues within plant</a:t>
            </a:r>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840702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9" rIns="92297" bIns="46149" anchor="b"/>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pPr algn="r"/>
            <a:fld id="{515D7A9D-FD85-4D2F-B7B5-2E0F6A970695}" type="slidenum">
              <a:rPr lang="en-US" altLang="en-US" sz="1200">
                <a:cs typeface="Arial" panose="020B0604020202020204" pitchFamily="34" charset="0"/>
              </a:rPr>
              <a:pPr algn="r"/>
              <a:t>35</a:t>
            </a:fld>
            <a:endParaRPr lang="en-US" altLang="en-US" sz="1200">
              <a:cs typeface="Arial" panose="020B0604020202020204" pitchFamily="34" charset="0"/>
            </a:endParaRPr>
          </a:p>
        </p:txBody>
      </p:sp>
      <p:sp>
        <p:nvSpPr>
          <p:cNvPr id="50178" name="Rectangle 2"/>
          <p:cNvSpPr>
            <a:spLocks noGrp="1" noRot="1" noChangeAspect="1" noChangeArrowheads="1" noTextEdit="1"/>
          </p:cNvSpPr>
          <p:nvPr>
            <p:ph type="sldImg"/>
          </p:nvPr>
        </p:nvSpPr>
        <p:spPr bwMode="auto">
          <a:xfrm>
            <a:off x="422275" y="703263"/>
            <a:ext cx="6172200"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noChangeArrowheads="1"/>
          </p:cNvSpPr>
          <p:nvPr>
            <p:ph type="body" idx="1"/>
          </p:nvPr>
        </p:nvSpPr>
        <p:spPr>
          <a:xfrm>
            <a:off x="935038" y="4414838"/>
            <a:ext cx="5141912"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40" tIns="47219" rIns="94440" bIns="47219"/>
          <a:lstStyle/>
          <a:p>
            <a:pPr defTabSz="903288" eaLnBrk="1" hangingPunct="1"/>
            <a:r>
              <a:rPr lang="en-US" altLang="en-US"/>
              <a:t>Shows the contrast of regional specifications</a:t>
            </a:r>
          </a:p>
          <a:p>
            <a:pPr defTabSz="903288" eaLnBrk="1" hangingPunct="1"/>
            <a:endParaRPr lang="en-US" altLang="en-US"/>
          </a:p>
        </p:txBody>
      </p:sp>
    </p:spTree>
    <p:extLst>
      <p:ext uri="{BB962C8B-B14F-4D97-AF65-F5344CB8AC3E}">
        <p14:creationId xmlns:p14="http://schemas.microsoft.com/office/powerpoint/2010/main" val="2159274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3288" eaLnBrk="1" hangingPunct="1"/>
            <a:r>
              <a:rPr lang="en-US" altLang="en-US"/>
              <a:t>Power Vaccine Spec. Provides a greater level of protection than Semi F47</a:t>
            </a:r>
          </a:p>
          <a:p>
            <a:pPr defTabSz="903288" eaLnBrk="1" hangingPunct="1"/>
            <a:endParaRPr lang="en-US" altLang="en-US"/>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fld id="{97DBB120-6747-4E82-8539-42224BBDC73E}" type="slidenum">
              <a:rPr lang="en-US" altLang="en-US">
                <a:latin typeface="Calibri" panose="020F0502020204030204" pitchFamily="34" charset="0"/>
              </a:rPr>
              <a:pPr/>
              <a:t>36</a:t>
            </a:fld>
            <a:endParaRPr lang="en-US" altLang="en-US">
              <a:latin typeface="Calibri" panose="020F0502020204030204" pitchFamily="34" charset="0"/>
            </a:endParaRPr>
          </a:p>
        </p:txBody>
      </p:sp>
    </p:spTree>
    <p:extLst>
      <p:ext uri="{BB962C8B-B14F-4D97-AF65-F5344CB8AC3E}">
        <p14:creationId xmlns:p14="http://schemas.microsoft.com/office/powerpoint/2010/main" val="4262065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9" rIns="92297" bIns="46149" anchor="b"/>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pPr algn="r"/>
            <a:fld id="{E80E3543-467A-43B2-9E06-754D82F6B59E}" type="slidenum">
              <a:rPr lang="en-US" altLang="en-US" sz="1200">
                <a:cs typeface="Arial" panose="020B0604020202020204" pitchFamily="34" charset="0"/>
              </a:rPr>
              <a:pPr algn="r"/>
              <a:t>37</a:t>
            </a:fld>
            <a:endParaRPr lang="en-US" altLang="en-US" sz="1200">
              <a:cs typeface="Arial" panose="020B0604020202020204" pitchFamily="34" charset="0"/>
            </a:endParaRPr>
          </a:p>
        </p:txBody>
      </p:sp>
      <p:sp>
        <p:nvSpPr>
          <p:cNvPr id="54274" name="Rectangle 2"/>
          <p:cNvSpPr>
            <a:spLocks noGrp="1" noRot="1" noChangeAspect="1" noChangeArrowheads="1" noTextEdit="1"/>
          </p:cNvSpPr>
          <p:nvPr>
            <p:ph type="sldImg"/>
          </p:nvPr>
        </p:nvSpPr>
        <p:spPr bwMode="auto">
          <a:xfrm>
            <a:off x="422275" y="703263"/>
            <a:ext cx="6172200"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noChangeArrowheads="1"/>
          </p:cNvSpPr>
          <p:nvPr>
            <p:ph type="body" idx="1"/>
          </p:nvPr>
        </p:nvSpPr>
        <p:spPr>
          <a:xfrm>
            <a:off x="935038" y="4414838"/>
            <a:ext cx="5141912"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40" tIns="47219" rIns="94440" bIns="47219"/>
          <a:lstStyle/>
          <a:p>
            <a:pPr eaLnBrk="1" hangingPunct="1"/>
            <a:r>
              <a:rPr lang="en-US" altLang="en-US"/>
              <a:t>Started providing RT in the fibers industry with Dupont in the mid 70s </a:t>
            </a:r>
          </a:p>
          <a:p>
            <a:pPr eaLnBrk="1" hangingPunct="1"/>
            <a:r>
              <a:rPr lang="en-US" altLang="en-US"/>
              <a:t>Indorama India is also 50% 2 Second 2 Second</a:t>
            </a:r>
          </a:p>
          <a:p>
            <a:pPr eaLnBrk="1" hangingPunct="1"/>
            <a:endParaRPr lang="en-US" altLang="en-US"/>
          </a:p>
        </p:txBody>
      </p:sp>
    </p:spTree>
    <p:extLst>
      <p:ext uri="{BB962C8B-B14F-4D97-AF65-F5344CB8AC3E}">
        <p14:creationId xmlns:p14="http://schemas.microsoft.com/office/powerpoint/2010/main" val="3151467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a:noFill/>
          <a:ln/>
        </p:spPr>
        <p:txBody>
          <a:bodyPr/>
          <a:lstStyle/>
          <a:p>
            <a:pPr eaLnBrk="1" hangingPunct="1"/>
            <a:endParaRPr lang="en-US" dirty="0"/>
          </a:p>
        </p:txBody>
      </p:sp>
      <p:sp>
        <p:nvSpPr>
          <p:cNvPr id="56323" name="Slide Number Placeholder 3"/>
          <p:cNvSpPr>
            <a:spLocks noGrp="1"/>
          </p:cNvSpPr>
          <p:nvPr>
            <p:ph type="sldNum" sz="quarter" idx="5"/>
          </p:nvPr>
        </p:nvSpPr>
        <p:spPr>
          <a:noFill/>
        </p:spPr>
        <p:txBody>
          <a:bodyPr/>
          <a:lstStyle/>
          <a:p>
            <a:pPr defTabSz="922338"/>
            <a:fld id="{6A6E63D1-F3A1-4642-B26A-D6F184F60200}" type="slidenum">
              <a:rPr lang="en-US" smtClean="0"/>
              <a:pPr defTabSz="922338"/>
              <a:t>38</a:t>
            </a:fld>
            <a:endParaRPr lang="en-US"/>
          </a:p>
        </p:txBody>
      </p:sp>
    </p:spTree>
    <p:extLst>
      <p:ext uri="{BB962C8B-B14F-4D97-AF65-F5344CB8AC3E}">
        <p14:creationId xmlns:p14="http://schemas.microsoft.com/office/powerpoint/2010/main" val="3798339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3288" eaLnBrk="1" hangingPunct="1"/>
            <a:r>
              <a:rPr lang="en-US" altLang="en-US"/>
              <a:t>Lubrication systems must be brought up first and the turbine started </a:t>
            </a:r>
          </a:p>
          <a:p>
            <a:pPr defTabSz="903288" eaLnBrk="1" hangingPunct="1"/>
            <a:endParaRPr lang="en-US" altLang="en-US"/>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fld id="{6DA75334-DBF2-42DA-B633-3C2C2C8B2D05}" type="slidenum">
              <a:rPr lang="en-US" altLang="en-US">
                <a:latin typeface="Calibri" panose="020F0502020204030204" pitchFamily="34" charset="0"/>
              </a:rPr>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4260869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26342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Typical configuration</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413DE23B-2199-49DC-8C4E-A8235816D459}" type="slidenum">
              <a:rPr lang="en-US" altLang="en-US"/>
              <a:pPr/>
              <a:t>41</a:t>
            </a:fld>
            <a:endParaRPr lang="en-US" altLang="en-US"/>
          </a:p>
        </p:txBody>
      </p:sp>
    </p:spTree>
    <p:extLst>
      <p:ext uri="{BB962C8B-B14F-4D97-AF65-F5344CB8AC3E}">
        <p14:creationId xmlns:p14="http://schemas.microsoft.com/office/powerpoint/2010/main" val="229738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Some people know us as the braking guys some as the regen guys but what we do</a:t>
            </a:r>
            <a:r>
              <a:rPr lang="en-US" baseline="0" dirty="0"/>
              <a:t> is a full line of DC bus management products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548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0EF56F60-3977-4B13-B0F0-9C46C7275BB1}" type="slidenum">
              <a:rPr lang="en-US" altLang="en-US"/>
              <a:pPr/>
              <a:t>43</a:t>
            </a:fld>
            <a:endParaRPr lang="en-US" altLang="en-US"/>
          </a:p>
        </p:txBody>
      </p:sp>
    </p:spTree>
    <p:extLst>
      <p:ext uri="{BB962C8B-B14F-4D97-AF65-F5344CB8AC3E}">
        <p14:creationId xmlns:p14="http://schemas.microsoft.com/office/powerpoint/2010/main" val="215830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Some people know us as the braking guys some as the regen guys but what we do</a:t>
            </a:r>
            <a:r>
              <a:rPr lang="en-US" baseline="0" dirty="0"/>
              <a:t> is a full line of DC bus management products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651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b="0" i="0" dirty="0"/>
              <a:t>Bonitron products work with any drive brand with DC +/-</a:t>
            </a:r>
            <a:r>
              <a:rPr lang="en-US" b="0" i="0" baseline="0" dirty="0"/>
              <a:t> connections.</a:t>
            </a:r>
            <a:endParaRPr lang="en-US" b="0" i="0"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916007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0FC0C-3FBF-4663-A77B-74C0B5E3B430}" type="slidenum">
              <a:rPr lang="en-US" altLang="en-US" smtClean="0">
                <a:solidFill>
                  <a:prstClr val="black"/>
                </a:solidFill>
              </a:rPr>
              <a:pPr/>
              <a:t>7</a:t>
            </a:fld>
            <a:endParaRPr lang="en-US" altLang="en-US">
              <a:solidFill>
                <a:prstClr val="black"/>
              </a:solidFill>
            </a:endParaRPr>
          </a:p>
        </p:txBody>
      </p:sp>
    </p:spTree>
    <p:extLst>
      <p:ext uri="{BB962C8B-B14F-4D97-AF65-F5344CB8AC3E}">
        <p14:creationId xmlns:p14="http://schemas.microsoft.com/office/powerpoint/2010/main" val="211368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a:extLst>
              <a:ext uri="{FF2B5EF4-FFF2-40B4-BE49-F238E27FC236}">
                <a16:creationId xmlns:a16="http://schemas.microsoft.com/office/drawing/2014/main" id="{8B845F47-DD39-40D8-9614-D0840203DE58}"/>
              </a:ext>
            </a:extLst>
          </p:cNvPr>
          <p:cNvSpPr>
            <a:spLocks noGrp="1" noRot="1" noChangeAspect="1" noChangeArrowheads="1" noTextEdit="1"/>
          </p:cNvSpPr>
          <p:nvPr>
            <p:ph type="sldImg"/>
          </p:nvPr>
        </p:nvSpPr>
        <p:spPr>
          <a:xfrm>
            <a:off x="346075" y="703263"/>
            <a:ext cx="6172200" cy="3471862"/>
          </a:xfrm>
          <a:ln/>
        </p:spPr>
      </p:sp>
      <p:sp>
        <p:nvSpPr>
          <p:cNvPr id="688131" name="Rectangle 3">
            <a:extLst>
              <a:ext uri="{FF2B5EF4-FFF2-40B4-BE49-F238E27FC236}">
                <a16:creationId xmlns:a16="http://schemas.microsoft.com/office/drawing/2014/main" id="{51D95031-B9AF-46FF-AF7E-A3EC2CB947F1}"/>
              </a:ext>
            </a:extLst>
          </p:cNvPr>
          <p:cNvSpPr>
            <a:spLocks noGrp="1" noChangeArrowheads="1"/>
          </p:cNvSpPr>
          <p:nvPr>
            <p:ph type="body" idx="1"/>
          </p:nvPr>
        </p:nvSpPr>
        <p:spPr>
          <a:xfrm>
            <a:off x="914400" y="4414838"/>
            <a:ext cx="5030788"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ormAutofit fontScale="47500" lnSpcReduction="20000"/>
          </a:bodyPr>
          <a:lstStyle/>
          <a:p>
            <a:pPr defTabSz="941388">
              <a:spcBef>
                <a:spcPct val="0"/>
              </a:spcBef>
            </a:pPr>
            <a:r>
              <a:rPr lang="en-US" altLang="en-US" sz="2500">
                <a:latin typeface="Arial" panose="020B0604020202020204" pitchFamily="34" charset="0"/>
                <a:cs typeface="Arial" panose="020B0604020202020204" pitchFamily="34" charset="0"/>
              </a:rPr>
              <a:t>~ NOTES ~</a:t>
            </a:r>
          </a:p>
          <a:p>
            <a:pPr defTabSz="941388">
              <a:spcBef>
                <a:spcPct val="0"/>
              </a:spcBef>
            </a:pPr>
            <a:r>
              <a:rPr lang="en-US" altLang="en-US" sz="2500">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3256960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0FC0C-3FBF-4663-A77B-74C0B5E3B430}" type="slidenum">
              <a:rPr lang="en-US" altLang="en-US" smtClean="0"/>
              <a:pPr/>
              <a:t>10</a:t>
            </a:fld>
            <a:endParaRPr lang="en-US" altLang="en-US"/>
          </a:p>
        </p:txBody>
      </p:sp>
    </p:spTree>
    <p:extLst>
      <p:ext uri="{BB962C8B-B14F-4D97-AF65-F5344CB8AC3E}">
        <p14:creationId xmlns:p14="http://schemas.microsoft.com/office/powerpoint/2010/main" val="267308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
            <a:ext cx="7467600" cy="742950"/>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9E4DD1-D7CD-4F66-A27F-D42BDBD36065}" type="datetime1">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05A52C-E262-4191-9628-C79DC95F1CAD}" type="datetime1">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08C92C-306C-48E3-9558-6D3A443819A7}" type="datetime1">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485900"/>
            <a:ext cx="3810000" cy="3086100"/>
          </a:xfrm>
        </p:spPr>
        <p:txBody>
          <a:bodyPr rtlCol="0">
            <a:normAutofit/>
          </a:bodyPr>
          <a:lstStyle/>
          <a:p>
            <a:pPr lvl="0"/>
            <a:r>
              <a:rPr lang="en-US" noProof="0"/>
              <a:t>Click icon to add clip art</a:t>
            </a:r>
          </a:p>
        </p:txBody>
      </p:sp>
      <p:sp>
        <p:nvSpPr>
          <p:cNvPr id="5" name="Rectangle 4"/>
          <p:cNvSpPr>
            <a:spLocks noGrp="1" noChangeArrowheads="1"/>
          </p:cNvSpPr>
          <p:nvPr>
            <p:ph type="dt" sz="half" idx="10"/>
          </p:nvPr>
        </p:nvSpPr>
        <p:spPr/>
        <p:txBody>
          <a:bodyPr/>
          <a:lstStyle>
            <a:lvl1pPr>
              <a:defRPr/>
            </a:lvl1pPr>
          </a:lstStyle>
          <a:p>
            <a:fld id="{DC3709CF-4761-4ACA-A730-DC56AD426D52}" type="datetime1">
              <a:rPr lang="en-US" altLang="en-US"/>
              <a:pPr/>
              <a:t>2/4/2025</a:t>
            </a:fld>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25B3071C-D608-43E5-8167-2CD87BA12306}" type="slidenum">
              <a:rPr lang="en-US" altLang="en-US"/>
              <a:pPr/>
              <a:t>‹#›</a:t>
            </a:fld>
            <a:endParaRPr lang="en-US" altLang="en-US"/>
          </a:p>
        </p:txBody>
      </p:sp>
    </p:spTree>
    <p:extLst>
      <p:ext uri="{BB962C8B-B14F-4D97-AF65-F5344CB8AC3E}">
        <p14:creationId xmlns:p14="http://schemas.microsoft.com/office/powerpoint/2010/main" val="652535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lipArt Placeholder 2"/>
          <p:cNvSpPr>
            <a:spLocks noGrp="1"/>
          </p:cNvSpPr>
          <p:nvPr>
            <p:ph type="clipArt" sz="half" idx="1"/>
          </p:nvPr>
        </p:nvSpPr>
        <p:spPr>
          <a:xfrm>
            <a:off x="685800" y="1485900"/>
            <a:ext cx="3810000" cy="3086100"/>
          </a:xfrm>
        </p:spPr>
        <p:txBody>
          <a:bodyPr rtlCol="0">
            <a:normAutofit/>
          </a:bodyPr>
          <a:lstStyle/>
          <a:p>
            <a:pPr lvl="0"/>
            <a:r>
              <a:rPr lang="en-US" noProof="0"/>
              <a:t>Click icon to add clip art</a:t>
            </a:r>
          </a:p>
        </p:txBody>
      </p:sp>
      <p:sp>
        <p:nvSpPr>
          <p:cNvPr id="4" name="Text Placeholder 3"/>
          <p:cNvSpPr>
            <a:spLocks noGrp="1"/>
          </p:cNvSpPr>
          <p:nvPr>
            <p:ph type="body"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1AF7CA5F-5C90-4913-8720-6B8F1FD0E83B}" type="datetime1">
              <a:rPr lang="en-US" altLang="en-US"/>
              <a:pPr/>
              <a:t>2/4/2025</a:t>
            </a:fld>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CD3B0F1F-55F7-40F5-B100-E13F94E439D3}" type="slidenum">
              <a:rPr lang="en-US" altLang="en-US"/>
              <a:pPr/>
              <a:t>‹#›</a:t>
            </a:fld>
            <a:endParaRPr lang="en-US" altLang="en-US"/>
          </a:p>
        </p:txBody>
      </p:sp>
    </p:spTree>
    <p:extLst>
      <p:ext uri="{BB962C8B-B14F-4D97-AF65-F5344CB8AC3E}">
        <p14:creationId xmlns:p14="http://schemas.microsoft.com/office/powerpoint/2010/main" val="3719395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8305F-6155-4DD2-8DBB-D875B0986E21}" type="datetime1">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F9265-753A-4102-AD2A-ECBD63CB3D46}" type="slidenum">
              <a:rPr lang="en-US" smtClean="0"/>
              <a:pPr/>
              <a:t>‹#›</a:t>
            </a:fld>
            <a:endParaRPr lang="en-US"/>
          </a:p>
        </p:txBody>
      </p:sp>
      <p:sp>
        <p:nvSpPr>
          <p:cNvPr id="5" name="Date Placeholder 3"/>
          <p:cNvSpPr>
            <a:spLocks noGrp="1"/>
          </p:cNvSpPr>
          <p:nvPr>
            <p:ph type="dt" sz="half" idx="10"/>
          </p:nvPr>
        </p:nvSpPr>
        <p:spPr>
          <a:xfrm>
            <a:off x="457200" y="4767263"/>
            <a:ext cx="2133600" cy="274637"/>
          </a:xfrm>
        </p:spPr>
        <p:txBody>
          <a:bodyPr/>
          <a:lstStyle>
            <a:lvl1pPr>
              <a:defRPr/>
            </a:lvl1pPr>
          </a:lstStyle>
          <a:p>
            <a:pPr>
              <a:defRPr/>
            </a:pPr>
            <a:fld id="{EF9C16DD-7DF2-42E4-B171-29B8951030EB}" type="datetime1">
              <a:rPr lang="en-US" smtClean="0"/>
              <a:pPr>
                <a:defRPr/>
              </a:pPr>
              <a:t>2/4/2025</a:t>
            </a:fld>
            <a:endParaRPr lang="en-US"/>
          </a:p>
        </p:txBody>
      </p:sp>
      <p:sp>
        <p:nvSpPr>
          <p:cNvPr id="6" name="Footer Placeholder 4"/>
          <p:cNvSpPr>
            <a:spLocks noGrp="1"/>
          </p:cNvSpPr>
          <p:nvPr>
            <p:ph type="ftr" sz="quarter" idx="11"/>
          </p:nvPr>
        </p:nvSpPr>
        <p:spPr>
          <a:xfrm>
            <a:off x="3124200" y="4767263"/>
            <a:ext cx="2895600" cy="274637"/>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p:spPr>
        <p:txBody>
          <a:bodyPr/>
          <a:lstStyle>
            <a:lvl1pPr>
              <a:defRPr/>
            </a:lvl1pPr>
          </a:lstStyle>
          <a:p>
            <a:pPr>
              <a:defRPr/>
            </a:pPr>
            <a:fld id="{F7D7BEE9-9FF3-4E08-8F08-D398FFF1F16C}" type="slidenum">
              <a:rPr lang="en-US" smtClean="0"/>
              <a:pPr>
                <a:defRPr/>
              </a:pPr>
              <a:t>‹#›</a:t>
            </a:fld>
            <a:endParaRPr lang="en-US"/>
          </a:p>
        </p:txBody>
      </p:sp>
      <p:sp>
        <p:nvSpPr>
          <p:cNvPr id="8" name="Title 1"/>
          <p:cNvSpPr>
            <a:spLocks noGrp="1"/>
          </p:cNvSpPr>
          <p:nvPr>
            <p:ph type="title"/>
          </p:nvPr>
        </p:nvSpPr>
        <p:spPr>
          <a:xfrm>
            <a:off x="2895600" y="0"/>
            <a:ext cx="6248400" cy="666750"/>
          </a:xfrm>
        </p:spPr>
        <p:txBody>
          <a:bodyPr/>
          <a:lstStyle/>
          <a:p>
            <a:r>
              <a:rPr lang="en-US" dirty="0"/>
              <a:t>Click to edit Master title style</a:t>
            </a:r>
          </a:p>
        </p:txBody>
      </p:sp>
    </p:spTree>
    <p:extLst>
      <p:ext uri="{BB962C8B-B14F-4D97-AF65-F5344CB8AC3E}">
        <p14:creationId xmlns:p14="http://schemas.microsoft.com/office/powerpoint/2010/main" val="370403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48A73-E24E-4F08-8726-23E55E3F55C6}" type="datetime1">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699CA7-00CC-4D44-888C-5EEC14202BB0}" type="datetime1">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528901-285D-422B-BDB3-352939A98F76}" type="datetime1">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7239000" cy="7429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B96EB-9ECF-4070-8E79-1ECD2CF5D633}" type="datetime1">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B5F36-962C-4BDA-AB57-4879CA410B8C}" type="datetime1">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8305F-6155-4DD2-8DBB-D875B0986E21}" type="datetime1">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700EC4-8B09-4FA1-BE2B-9496932BBFAD}" type="datetime1">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73EB2-2996-43BD-A195-93B62C19AA5C}" type="datetime1">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F9265-753A-4102-AD2A-ECBD63CB3D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l="63693"/>
          <a:stretch/>
        </p:blipFill>
        <p:spPr bwMode="auto">
          <a:xfrm>
            <a:off x="2895600" y="0"/>
            <a:ext cx="6265223"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descr="Z:\GRAPHICS\LOGOs\Bonitron_Logo-Wide.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52400" y="-95250"/>
            <a:ext cx="2514600" cy="838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userDrawn="1">
            <p:ph type="title"/>
          </p:nvPr>
        </p:nvSpPr>
        <p:spPr>
          <a:xfrm>
            <a:off x="2895600" y="0"/>
            <a:ext cx="62484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1DB25E-2462-4257-B0DB-71C02965AF1B}" type="datetime1">
              <a:rPr lang="en-US" smtClean="0"/>
              <a:pPr/>
              <a:t>2/4/2025</a:t>
            </a:fld>
            <a:endParaRPr lang="en-US"/>
          </a:p>
        </p:txBody>
      </p:sp>
      <p:sp>
        <p:nvSpPr>
          <p:cNvPr id="5" name="Footer Placeholder 4"/>
          <p:cNvSpPr>
            <a:spLocks noGrp="1"/>
          </p:cNvSpPr>
          <p:nvPr userDrawn="1">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DCF9265-753A-4102-AD2A-ECBD63CB3D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30.jpeg"/><Relationship Id="rId5" Type="http://schemas.openxmlformats.org/officeDocument/2006/relationships/diagramQuickStyle" Target="../diagrams/quickStyle7.xml"/><Relationship Id="rId10" Type="http://schemas.openxmlformats.org/officeDocument/2006/relationships/image" Target="../media/image29.jpeg"/><Relationship Id="rId4" Type="http://schemas.openxmlformats.org/officeDocument/2006/relationships/diagramLayout" Target="../diagrams/layout7.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image" Target="../media/image45.tiff"/><Relationship Id="rId3" Type="http://schemas.openxmlformats.org/officeDocument/2006/relationships/image" Target="../media/image36.png"/><Relationship Id="rId7" Type="http://schemas.openxmlformats.org/officeDocument/2006/relationships/diagramColors" Target="../diagrams/colors9.xml"/><Relationship Id="rId12"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image" Target="http://peswiki.com/images/a/a3/AFS_Trinity_Flywheel_95.jpg" TargetMode="External"/><Relationship Id="rId5" Type="http://schemas.openxmlformats.org/officeDocument/2006/relationships/diagramLayout" Target="../diagrams/layout9.xml"/><Relationship Id="rId10" Type="http://schemas.openxmlformats.org/officeDocument/2006/relationships/image" Target="../media/image43.jpeg"/><Relationship Id="rId4" Type="http://schemas.openxmlformats.org/officeDocument/2006/relationships/diagramData" Target="../diagrams/data9.xml"/><Relationship Id="rId9"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6.pn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8.png"/><Relationship Id="rId7" Type="http://schemas.openxmlformats.org/officeDocument/2006/relationships/diagramColors" Target="../diagrams/colors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oleObject" Target="../embeddings/oleObject1.bin"/><Relationship Id="rId7" Type="http://schemas.openxmlformats.org/officeDocument/2006/relationships/diagramQuickStyle" Target="../diagrams/quickStyle12.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Layout" Target="../diagrams/layout12.xml"/><Relationship Id="rId11" Type="http://schemas.openxmlformats.org/officeDocument/2006/relationships/image" Target="../media/image54.jpeg"/><Relationship Id="rId5" Type="http://schemas.openxmlformats.org/officeDocument/2006/relationships/diagramData" Target="../diagrams/data12.xml"/><Relationship Id="rId10" Type="http://schemas.openxmlformats.org/officeDocument/2006/relationships/image" Target="../media/image53.jpeg"/><Relationship Id="rId4" Type="http://schemas.openxmlformats.org/officeDocument/2006/relationships/image" Target="../media/image52.png"/><Relationship Id="rId9" Type="http://schemas.microsoft.com/office/2007/relationships/diagramDrawing" Target="../diagrams/drawing1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image" Target="../media/image55.png"/><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59.png"/><Relationship Id="rId5" Type="http://schemas.openxmlformats.org/officeDocument/2006/relationships/diagramQuickStyle" Target="../diagrams/quickStyle15.xml"/><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diagramLayout" Target="../diagrams/layout15.xml"/><Relationship Id="rId9" Type="http://schemas.openxmlformats.org/officeDocument/2006/relationships/image" Target="../media/image57.jpeg"/><Relationship Id="rId14"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4.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6.png"/><Relationship Id="rId10" Type="http://schemas.openxmlformats.org/officeDocument/2006/relationships/image" Target="../media/image69.jpeg"/><Relationship Id="rId4" Type="http://schemas.openxmlformats.org/officeDocument/2006/relationships/image" Target="../media/image65.tiff"/><Relationship Id="rId9"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pn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image" Target="../media/image73.jpeg"/><Relationship Id="rId5" Type="http://schemas.openxmlformats.org/officeDocument/2006/relationships/diagramQuickStyle" Target="../diagrams/quickStyle16.xml"/><Relationship Id="rId10" Type="http://schemas.openxmlformats.org/officeDocument/2006/relationships/image" Target="../media/image72.jpeg"/><Relationship Id="rId4" Type="http://schemas.openxmlformats.org/officeDocument/2006/relationships/diagramLayout" Target="../diagrams/layout16.xml"/><Relationship Id="rId9"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1.png"/><Relationship Id="rId4" Type="http://schemas.openxmlformats.org/officeDocument/2006/relationships/image" Target="../media/image77.tiff"/></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6.jpeg"/><Relationship Id="rId18" Type="http://schemas.openxmlformats.org/officeDocument/2006/relationships/image" Target="../media/image90.jpeg"/><Relationship Id="rId26" Type="http://schemas.openxmlformats.org/officeDocument/2006/relationships/image" Target="../media/image98.jpeg"/><Relationship Id="rId3" Type="http://schemas.openxmlformats.org/officeDocument/2006/relationships/image" Target="../media/image79.jpeg"/><Relationship Id="rId21" Type="http://schemas.openxmlformats.org/officeDocument/2006/relationships/image" Target="../media/image93.emf"/><Relationship Id="rId7" Type="http://schemas.openxmlformats.org/officeDocument/2006/relationships/image" Target="../media/image82.jpeg"/><Relationship Id="rId12" Type="http://schemas.openxmlformats.org/officeDocument/2006/relationships/image" Target="../media/image70.jpeg"/><Relationship Id="rId17" Type="http://schemas.openxmlformats.org/officeDocument/2006/relationships/image" Target="../media/image89.jpeg"/><Relationship Id="rId25" Type="http://schemas.openxmlformats.org/officeDocument/2006/relationships/image" Target="../media/image97.jpeg"/><Relationship Id="rId2" Type="http://schemas.openxmlformats.org/officeDocument/2006/relationships/notesSlide" Target="../notesSlides/notesSlide27.xml"/><Relationship Id="rId16" Type="http://schemas.openxmlformats.org/officeDocument/2006/relationships/image" Target="../media/image88.jpeg"/><Relationship Id="rId20" Type="http://schemas.openxmlformats.org/officeDocument/2006/relationships/image" Target="../media/image92.jpeg"/><Relationship Id="rId29" Type="http://schemas.openxmlformats.org/officeDocument/2006/relationships/image" Target="../media/image100.jpeg"/><Relationship Id="rId1" Type="http://schemas.openxmlformats.org/officeDocument/2006/relationships/slideLayout" Target="../slideLayouts/slideLayout13.xml"/><Relationship Id="rId6" Type="http://schemas.openxmlformats.org/officeDocument/2006/relationships/image" Target="../media/image54.jpeg"/><Relationship Id="rId11" Type="http://schemas.openxmlformats.org/officeDocument/2006/relationships/image" Target="../media/image56.jpeg"/><Relationship Id="rId24" Type="http://schemas.openxmlformats.org/officeDocument/2006/relationships/image" Target="../media/image96.png"/><Relationship Id="rId5" Type="http://schemas.openxmlformats.org/officeDocument/2006/relationships/image" Target="../media/image81.jpeg"/><Relationship Id="rId15" Type="http://schemas.openxmlformats.org/officeDocument/2006/relationships/image" Target="../media/image45.tiff"/><Relationship Id="rId23" Type="http://schemas.openxmlformats.org/officeDocument/2006/relationships/image" Target="../media/image95.jpeg"/><Relationship Id="rId28" Type="http://schemas.openxmlformats.org/officeDocument/2006/relationships/image" Target="../media/image99.jpeg"/><Relationship Id="rId10" Type="http://schemas.openxmlformats.org/officeDocument/2006/relationships/image" Target="../media/image85.png"/><Relationship Id="rId19" Type="http://schemas.openxmlformats.org/officeDocument/2006/relationships/image" Target="../media/image91.jpeg"/><Relationship Id="rId31" Type="http://schemas.openxmlformats.org/officeDocument/2006/relationships/image" Target="../media/image102.jpeg"/><Relationship Id="rId4" Type="http://schemas.openxmlformats.org/officeDocument/2006/relationships/image" Target="../media/image80.jpeg"/><Relationship Id="rId9" Type="http://schemas.openxmlformats.org/officeDocument/2006/relationships/image" Target="../media/image84.jpeg"/><Relationship Id="rId14" Type="http://schemas.openxmlformats.org/officeDocument/2006/relationships/image" Target="../media/image87.png"/><Relationship Id="rId22" Type="http://schemas.openxmlformats.org/officeDocument/2006/relationships/image" Target="../media/image94.jpeg"/><Relationship Id="rId27" Type="http://schemas.openxmlformats.org/officeDocument/2006/relationships/image" Target="../media/image55.png"/><Relationship Id="rId30" Type="http://schemas.openxmlformats.org/officeDocument/2006/relationships/image" Target="../media/image101.jpeg"/></Relationships>
</file>

<file path=ppt/slides/_rels/slide3.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03.jpeg"/><Relationship Id="rId7" Type="http://schemas.openxmlformats.org/officeDocument/2006/relationships/diagramColors" Target="../diagrams/colors17.xml"/><Relationship Id="rId12" Type="http://schemas.openxmlformats.org/officeDocument/2006/relationships/image" Target="../media/image104.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QuickStyle" Target="../diagrams/quickStyle17.xml"/><Relationship Id="rId11" Type="http://schemas.openxmlformats.org/officeDocument/2006/relationships/image" Target="../media/image73.jpeg"/><Relationship Id="rId5" Type="http://schemas.openxmlformats.org/officeDocument/2006/relationships/diagramLayout" Target="../diagrams/layout17.xml"/><Relationship Id="rId10" Type="http://schemas.openxmlformats.org/officeDocument/2006/relationships/image" Target="../media/image75.png"/><Relationship Id="rId4" Type="http://schemas.openxmlformats.org/officeDocument/2006/relationships/diagramData" Target="../diagrams/data17.xml"/><Relationship Id="rId9"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microsoft.com/office/2007/relationships/diagramDrawing" Target="../diagrams/drawing18.xml"/><Relationship Id="rId13" Type="http://schemas.openxmlformats.org/officeDocument/2006/relationships/diagramColors" Target="../diagrams/colors19.xml"/><Relationship Id="rId3" Type="http://schemas.openxmlformats.org/officeDocument/2006/relationships/image" Target="../media/image107.png"/><Relationship Id="rId7" Type="http://schemas.openxmlformats.org/officeDocument/2006/relationships/diagramColors" Target="../diagrams/colors18.xml"/><Relationship Id="rId12" Type="http://schemas.openxmlformats.org/officeDocument/2006/relationships/diagramQuickStyle" Target="../diagrams/quickStyle1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18.xml"/><Relationship Id="rId11" Type="http://schemas.openxmlformats.org/officeDocument/2006/relationships/diagramLayout" Target="../diagrams/layout19.xml"/><Relationship Id="rId5" Type="http://schemas.openxmlformats.org/officeDocument/2006/relationships/diagramLayout" Target="../diagrams/layout18.xml"/><Relationship Id="rId10" Type="http://schemas.openxmlformats.org/officeDocument/2006/relationships/diagramData" Target="../diagrams/data19.xml"/><Relationship Id="rId4" Type="http://schemas.openxmlformats.org/officeDocument/2006/relationships/diagramData" Target="../diagrams/data18.xml"/><Relationship Id="rId9" Type="http://schemas.openxmlformats.org/officeDocument/2006/relationships/image" Target="../media/image108.jpeg"/><Relationship Id="rId14" Type="http://schemas.microsoft.com/office/2007/relationships/diagramDrawing" Target="../diagrams/drawing19.xml"/></Relationships>
</file>

<file path=ppt/slides/_rels/slide33.xml.rels><?xml version="1.0" encoding="UTF-8" standalone="yes"?>
<Relationships xmlns="http://schemas.openxmlformats.org/package/2006/relationships"><Relationship Id="rId8" Type="http://schemas.microsoft.com/office/2007/relationships/diagramDrawing" Target="../diagrams/drawing20.xml"/><Relationship Id="rId13" Type="http://schemas.microsoft.com/office/2007/relationships/diagramDrawing" Target="../diagrams/drawing21.xml"/><Relationship Id="rId3" Type="http://schemas.openxmlformats.org/officeDocument/2006/relationships/image" Target="../media/image109.png"/><Relationship Id="rId7" Type="http://schemas.openxmlformats.org/officeDocument/2006/relationships/diagramColors" Target="../diagrams/colors20.xml"/><Relationship Id="rId12" Type="http://schemas.openxmlformats.org/officeDocument/2006/relationships/diagramColors" Target="../diagrams/colors21.xml"/><Relationship Id="rId17" Type="http://schemas.openxmlformats.org/officeDocument/2006/relationships/image" Target="../media/image113.jpeg"/><Relationship Id="rId2" Type="http://schemas.openxmlformats.org/officeDocument/2006/relationships/notesSlide" Target="../notesSlides/notesSlide31.xml"/><Relationship Id="rId16"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diagramQuickStyle" Target="../diagrams/quickStyle21.xml"/><Relationship Id="rId5" Type="http://schemas.openxmlformats.org/officeDocument/2006/relationships/diagramLayout" Target="../diagrams/layout20.xml"/><Relationship Id="rId15" Type="http://schemas.openxmlformats.org/officeDocument/2006/relationships/image" Target="../media/image111.jpeg"/><Relationship Id="rId10" Type="http://schemas.openxmlformats.org/officeDocument/2006/relationships/diagramLayout" Target="../diagrams/layout21.xml"/><Relationship Id="rId4" Type="http://schemas.openxmlformats.org/officeDocument/2006/relationships/diagramData" Target="../diagrams/data20.xml"/><Relationship Id="rId9" Type="http://schemas.openxmlformats.org/officeDocument/2006/relationships/diagramData" Target="../diagrams/data21.xml"/><Relationship Id="rId14"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114.png"/><Relationship Id="rId7" Type="http://schemas.openxmlformats.org/officeDocument/2006/relationships/diagramColors" Target="../diagrams/colors2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108.jpe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3.xml"/><Relationship Id="rId13"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diagramData" Target="../diagrams/data23.xml"/><Relationship Id="rId12"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8.jpeg"/><Relationship Id="rId11" Type="http://schemas.microsoft.com/office/2007/relationships/diagramDrawing" Target="../diagrams/drawing23.xml"/><Relationship Id="rId5" Type="http://schemas.openxmlformats.org/officeDocument/2006/relationships/image" Target="../media/image117.png"/><Relationship Id="rId10" Type="http://schemas.openxmlformats.org/officeDocument/2006/relationships/diagramColors" Target="../diagrams/colors23.xml"/><Relationship Id="rId4" Type="http://schemas.openxmlformats.org/officeDocument/2006/relationships/image" Target="../media/image116.png"/><Relationship Id="rId9" Type="http://schemas.openxmlformats.org/officeDocument/2006/relationships/diagramQuickStyle" Target="../diagrams/quickStyle23.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image" Target="../media/image121.png"/><Relationship Id="rId7" Type="http://schemas.openxmlformats.org/officeDocument/2006/relationships/diagramData" Target="../diagrams/data24.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4.jpeg"/><Relationship Id="rId11" Type="http://schemas.microsoft.com/office/2007/relationships/diagramDrawing" Target="../diagrams/drawing24.xml"/><Relationship Id="rId5" Type="http://schemas.openxmlformats.org/officeDocument/2006/relationships/image" Target="../media/image123.jpeg"/><Relationship Id="rId10" Type="http://schemas.openxmlformats.org/officeDocument/2006/relationships/diagramColors" Target="../diagrams/colors24.xml"/><Relationship Id="rId4" Type="http://schemas.openxmlformats.org/officeDocument/2006/relationships/image" Target="../media/image122.png"/><Relationship Id="rId9" Type="http://schemas.openxmlformats.org/officeDocument/2006/relationships/diagramQuickStyle" Target="../diagrams/quickStyle24.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25.xml"/><Relationship Id="rId13" Type="http://schemas.openxmlformats.org/officeDocument/2006/relationships/image" Target="../media/image128.png"/><Relationship Id="rId3" Type="http://schemas.openxmlformats.org/officeDocument/2006/relationships/image" Target="../media/image125.png"/><Relationship Id="rId7" Type="http://schemas.openxmlformats.org/officeDocument/2006/relationships/diagramLayout" Target="../diagrams/layout25.xml"/><Relationship Id="rId12"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Data" Target="../diagrams/data25.xml"/><Relationship Id="rId11" Type="http://schemas.openxmlformats.org/officeDocument/2006/relationships/image" Target="../media/image27.jpeg"/><Relationship Id="rId5" Type="http://schemas.openxmlformats.org/officeDocument/2006/relationships/image" Target="../media/image126.png"/><Relationship Id="rId10" Type="http://schemas.microsoft.com/office/2007/relationships/diagramDrawing" Target="../diagrams/drawing25.xml"/><Relationship Id="rId4" Type="http://schemas.openxmlformats.org/officeDocument/2006/relationships/image" Target="../media/image116.png"/><Relationship Id="rId9" Type="http://schemas.openxmlformats.org/officeDocument/2006/relationships/diagramColors" Target="../diagrams/colors25.xml"/><Relationship Id="rId14" Type="http://schemas.openxmlformats.org/officeDocument/2006/relationships/image" Target="../media/image129.png"/></Relationships>
</file>

<file path=ppt/slides/_rels/slide3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3" Type="http://schemas.openxmlformats.org/officeDocument/2006/relationships/diagramData" Target="../diagrams/data26.xml"/><Relationship Id="rId7" Type="http://schemas.microsoft.com/office/2007/relationships/diagramDrawing" Target="../diagrams/drawing26.xml"/><Relationship Id="rId12"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26.xml"/><Relationship Id="rId11" Type="http://schemas.openxmlformats.org/officeDocument/2006/relationships/image" Target="../media/image133.jpeg"/><Relationship Id="rId5" Type="http://schemas.openxmlformats.org/officeDocument/2006/relationships/diagramQuickStyle" Target="../diagrams/quickStyle26.xml"/><Relationship Id="rId10" Type="http://schemas.openxmlformats.org/officeDocument/2006/relationships/image" Target="../media/image132.jpg"/><Relationship Id="rId4" Type="http://schemas.openxmlformats.org/officeDocument/2006/relationships/diagramLayout" Target="../diagrams/layout26.xml"/><Relationship Id="rId9" Type="http://schemas.openxmlformats.org/officeDocument/2006/relationships/image" Target="../media/image131.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117.png"/><Relationship Id="rId7" Type="http://schemas.openxmlformats.org/officeDocument/2006/relationships/diagramQuickStyle" Target="../diagrams/quickStyle27.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28.png"/><Relationship Id="rId9" Type="http://schemas.microsoft.com/office/2007/relationships/diagramDrawing" Target="../diagrams/drawing27.xml"/></Relationships>
</file>

<file path=ppt/slides/_rels/slide4.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137.png"/><Relationship Id="rId4" Type="http://schemas.openxmlformats.org/officeDocument/2006/relationships/diagramLayout" Target="../diagrams/layout28.xml"/><Relationship Id="rId9" Type="http://schemas.openxmlformats.org/officeDocument/2006/relationships/image" Target="../media/image136.png"/></Relationships>
</file>

<file path=ppt/slides/_rels/slide41.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138.jpeg"/><Relationship Id="rId7" Type="http://schemas.openxmlformats.org/officeDocument/2006/relationships/diagramColors" Target="../diagrams/colors29.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jpe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http://www.break.com/pictures/dec29gal47.html" TargetMode="External"/><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altLang="en-US">
              <a:solidFill>
                <a:srgbClr val="898989"/>
              </a:solidFill>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9950"/>
            <a:ext cx="9148763"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onitron Building.tif"/>
          <p:cNvPicPr>
            <a:picLocks noChangeAspect="1"/>
          </p:cNvPicPr>
          <p:nvPr/>
        </p:nvPicPr>
        <p:blipFill>
          <a:blip r:embed="rId4" cstate="print"/>
          <a:stretch>
            <a:fillRect/>
          </a:stretch>
        </p:blipFill>
        <p:spPr>
          <a:xfrm>
            <a:off x="1066800" y="806900"/>
            <a:ext cx="6858000" cy="3890865"/>
          </a:xfrm>
          <a:prstGeom prst="rect">
            <a:avLst/>
          </a:prstGeom>
          <a:effectLst>
            <a:softEdge rad="635000"/>
          </a:effectLst>
        </p:spPr>
      </p:pic>
      <p:sp>
        <p:nvSpPr>
          <p:cNvPr id="7" name="Rectangle 6"/>
          <p:cNvSpPr>
            <a:spLocks noChangeArrowheads="1"/>
          </p:cNvSpPr>
          <p:nvPr/>
        </p:nvSpPr>
        <p:spPr bwMode="auto">
          <a:xfrm>
            <a:off x="0" y="4598603"/>
            <a:ext cx="9144000" cy="395173"/>
          </a:xfrm>
          <a:prstGeom prst="rect">
            <a:avLst/>
          </a:prstGeom>
          <a:noFill/>
          <a:ln w="9525" algn="ctr">
            <a:noFill/>
            <a:miter lim="800000"/>
            <a:headEnd/>
            <a:tailEnd/>
          </a:ln>
          <a:effectLst>
            <a:softEdge rad="12700"/>
          </a:effectLst>
        </p:spPr>
        <p:txBody>
          <a:bodyPr>
            <a:spAutoFit/>
          </a:bodyPr>
          <a:lstStyle/>
          <a:p>
            <a:pPr marL="342900" indent="-342900" algn="ctr" eaLnBrk="0" fontAlgn="auto" hangingPunct="0">
              <a:lnSpc>
                <a:spcPct val="80000"/>
              </a:lnSpc>
              <a:spcBef>
                <a:spcPct val="20000"/>
              </a:spcBef>
              <a:spcAft>
                <a:spcPct val="20000"/>
              </a:spcAft>
              <a:defRPr/>
            </a:pPr>
            <a:r>
              <a:rPr lang="en-US" sz="2400" b="1" dirty="0">
                <a:solidFill>
                  <a:schemeClr val="tx2">
                    <a:lumMod val="75000"/>
                  </a:schemeClr>
                </a:solidFill>
                <a:effectLst>
                  <a:outerShdw blurRad="38100" dist="38100" dir="2700000" algn="tl">
                    <a:srgbClr val="000000">
                      <a:alpha val="43137"/>
                    </a:srgbClr>
                  </a:outerShdw>
                </a:effectLst>
                <a:latin typeface="Calibri" pitchFamily="34" charset="0"/>
                <a:cs typeface="Calibri" pitchFamily="34" charset="0"/>
              </a:rPr>
              <a:t>Dedicated To Engineering Quality Industrial Electronics Since 1962!</a:t>
            </a:r>
          </a:p>
        </p:txBody>
      </p:sp>
      <p:sp>
        <p:nvSpPr>
          <p:cNvPr id="2" name="TextBox 1"/>
          <p:cNvSpPr txBox="1"/>
          <p:nvPr/>
        </p:nvSpPr>
        <p:spPr>
          <a:xfrm>
            <a:off x="8839200" y="4840288"/>
            <a:ext cx="233363" cy="246221"/>
          </a:xfrm>
          <a:prstGeom prst="rect">
            <a:avLst/>
          </a:prstGeom>
          <a:noFill/>
        </p:spPr>
        <p:txBody>
          <a:bodyPr wrap="square">
            <a:spAutoFit/>
          </a:bodyPr>
          <a:lstStyle/>
          <a:p>
            <a:pPr algn="r" fontAlgn="auto">
              <a:spcBef>
                <a:spcPts val="0"/>
              </a:spcBef>
              <a:spcAft>
                <a:spcPts val="0"/>
              </a:spcAft>
              <a:defRPr/>
            </a:pPr>
            <a:r>
              <a:rPr lang="en-US" sz="1000" dirty="0">
                <a:solidFill>
                  <a:schemeClr val="bg1">
                    <a:lumMod val="65000"/>
                  </a:schemeClr>
                </a:solidFill>
                <a:latin typeface="+mn-lt"/>
              </a:rPr>
              <a:t>1</a:t>
            </a:r>
          </a:p>
        </p:txBody>
      </p:sp>
      <p:sp>
        <p:nvSpPr>
          <p:cNvPr id="4" name="TextBox 3">
            <a:extLst>
              <a:ext uri="{FF2B5EF4-FFF2-40B4-BE49-F238E27FC236}">
                <a16:creationId xmlns:a16="http://schemas.microsoft.com/office/drawing/2014/main" id="{3F4CE168-DC74-478A-A15D-C04DE2E8E47B}"/>
              </a:ext>
            </a:extLst>
          </p:cNvPr>
          <p:cNvSpPr txBox="1"/>
          <p:nvPr/>
        </p:nvSpPr>
        <p:spPr>
          <a:xfrm>
            <a:off x="2895600" y="-59472"/>
            <a:ext cx="624840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mn-lt"/>
              </a:rPr>
              <a:t>Bonitron Inc.</a:t>
            </a:r>
          </a:p>
        </p:txBody>
      </p:sp>
    </p:spTree>
    <p:extLst>
      <p:ext uri="{BB962C8B-B14F-4D97-AF65-F5344CB8AC3E}">
        <p14:creationId xmlns:p14="http://schemas.microsoft.com/office/powerpoint/2010/main" val="390344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03FA-C79C-485F-815C-759BBC16831C}"/>
              </a:ext>
            </a:extLst>
          </p:cNvPr>
          <p:cNvSpPr>
            <a:spLocks noGrp="1"/>
          </p:cNvSpPr>
          <p:nvPr>
            <p:ph type="title"/>
          </p:nvPr>
        </p:nvSpPr>
        <p:spPr>
          <a:xfrm>
            <a:off x="2895600" y="57150"/>
            <a:ext cx="6248400" cy="476250"/>
          </a:xfrm>
        </p:spPr>
        <p:txBody>
          <a:bodyPr>
            <a:normAutofit fontScale="90000"/>
          </a:bodyPr>
          <a:lstStyle/>
          <a:p>
            <a:r>
              <a:rPr lang="en-US" b="1" dirty="0"/>
              <a:t>AC Line Loss</a:t>
            </a:r>
          </a:p>
        </p:txBody>
      </p:sp>
      <p:sp>
        <p:nvSpPr>
          <p:cNvPr id="4" name="Text Placeholder 3">
            <a:extLst>
              <a:ext uri="{FF2B5EF4-FFF2-40B4-BE49-F238E27FC236}">
                <a16:creationId xmlns:a16="http://schemas.microsoft.com/office/drawing/2014/main" id="{AF6F1E08-EBBE-47FA-8F30-6DE30A3AF17D}"/>
              </a:ext>
            </a:extLst>
          </p:cNvPr>
          <p:cNvSpPr>
            <a:spLocks noGrp="1"/>
          </p:cNvSpPr>
          <p:nvPr>
            <p:ph type="body" sz="half" idx="2"/>
          </p:nvPr>
        </p:nvSpPr>
        <p:spPr>
          <a:xfrm>
            <a:off x="4936385" y="1257145"/>
            <a:ext cx="3615203" cy="3767143"/>
          </a:xfrm>
        </p:spPr>
        <p:txBody>
          <a:bodyPr>
            <a:normAutofit/>
          </a:bodyPr>
          <a:lstStyle/>
          <a:p>
            <a:pPr lvl="0" algn="just">
              <a:lnSpc>
                <a:spcPct val="107000"/>
              </a:lnSpc>
              <a:spcBef>
                <a:spcPts val="0"/>
              </a:spcBef>
              <a:spcAft>
                <a:spcPts val="15"/>
              </a:spcAft>
              <a:buSzPts val="2100"/>
            </a:pPr>
            <a:r>
              <a:rPr lang="en-US" sz="2000" b="1" dirty="0">
                <a:effectLst>
                  <a:outerShdw blurRad="38100" dist="38100" dir="2700000" algn="tl">
                    <a:srgbClr val="000000">
                      <a:alpha val="43137"/>
                    </a:srgbClr>
                  </a:outerShdw>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Voltage Sags </a:t>
            </a:r>
            <a:endParaRPr lang="en-US" sz="2000" b="1" dirty="0">
              <a:effectLst>
                <a:outerShdw blurRad="38100" dist="38100" dir="2700000" algn="tl">
                  <a:srgbClr val="000000">
                    <a:alpha val="43137"/>
                  </a:srgbClr>
                </a:outerShdw>
              </a:effectLst>
              <a:uFill>
                <a:solidFill>
                  <a:srgbClr val="000000"/>
                </a:solidFill>
              </a:uFill>
              <a:latin typeface="Wingdings" panose="05000000000000000000" pitchFamily="2" charset="2"/>
              <a:ea typeface="Arial" panose="020B0604020202020204" pitchFamily="34" charset="0"/>
              <a:cs typeface="Arial" panose="020B0604020202020204" pitchFamily="34" charset="0"/>
            </a:endParaRPr>
          </a:p>
          <a:p>
            <a:pPr marL="457200" lvl="1" indent="0" algn="just">
              <a:lnSpc>
                <a:spcPct val="107000"/>
              </a:lnSpc>
              <a:spcBef>
                <a:spcPts val="0"/>
              </a:spcBef>
              <a:spcAft>
                <a:spcPts val="15"/>
              </a:spcAft>
              <a:buSzPts val="2100"/>
              <a:buNone/>
            </a:pPr>
            <a:r>
              <a:rPr lang="en-US" sz="1400" b="1" dirty="0">
                <a:effectLst>
                  <a:outerShdw blurRad="38100" dist="38100" dir="2700000" algn="tl">
                    <a:srgbClr val="000000">
                      <a:alpha val="43137"/>
                    </a:srgbClr>
                  </a:outerShdw>
                </a:effectLst>
                <a:latin typeface="Calibri" panose="020F0502020204030204" pitchFamily="34" charset="0"/>
                <a:ea typeface="Arial" panose="020B0604020202020204" pitchFamily="34" charset="0"/>
                <a:cs typeface="Arial" panose="020B0604020202020204" pitchFamily="34" charset="0"/>
              </a:rPr>
              <a:t>10-90% of nominal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spcBef>
                <a:spcPts val="0"/>
              </a:spcBef>
              <a:spcAft>
                <a:spcPts val="15"/>
              </a:spcAft>
              <a:buSzPts val="2100"/>
            </a:pPr>
            <a:r>
              <a:rPr lang="en-US" sz="1800" b="1" dirty="0">
                <a:effectLst>
                  <a:outerShdw blurRad="38100" dist="38100" dir="2700000" algn="tl">
                    <a:srgbClr val="000000">
                      <a:alpha val="43137"/>
                    </a:srgbClr>
                  </a:outerShdw>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Outages/Interruptions</a:t>
            </a:r>
          </a:p>
          <a:p>
            <a:pPr marL="457200" lvl="1" indent="0">
              <a:lnSpc>
                <a:spcPct val="107000"/>
              </a:lnSpc>
              <a:spcBef>
                <a:spcPts val="0"/>
              </a:spcBef>
              <a:spcAft>
                <a:spcPts val="15"/>
              </a:spcAft>
              <a:buSzPts val="2100"/>
              <a:buNone/>
            </a:pPr>
            <a:r>
              <a:rPr lang="en-US" sz="1400" b="1" dirty="0">
                <a:effectLst>
                  <a:outerShdw blurRad="38100" dist="38100" dir="2700000" algn="tl">
                    <a:srgbClr val="000000">
                      <a:alpha val="43137"/>
                    </a:srgbClr>
                  </a:outerShdw>
                </a:effectLst>
                <a:latin typeface="Calibri" panose="020F0502020204030204" pitchFamily="34" charset="0"/>
                <a:ea typeface="Arial" panose="020B0604020202020204" pitchFamily="34" charset="0"/>
                <a:cs typeface="Arial" panose="020B0604020202020204" pitchFamily="34" charset="0"/>
              </a:rPr>
              <a:t>&lt; 10% of nominal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Bef>
                <a:spcPts val="0"/>
              </a:spcBef>
              <a:spcAft>
                <a:spcPts val="15"/>
              </a:spcAft>
              <a:buSzPts val="2100"/>
            </a:pPr>
            <a:r>
              <a:rPr lang="en-US" sz="1800" b="1" dirty="0">
                <a:effectLst>
                  <a:outerShdw blurRad="38100" dist="38100" dir="2700000" algn="tl">
                    <a:srgbClr val="000000">
                      <a:alpha val="43137"/>
                    </a:srgbClr>
                  </a:outerShdw>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Instantaneous</a:t>
            </a:r>
          </a:p>
          <a:p>
            <a:pPr marL="457200" lvl="1" indent="0" algn="just">
              <a:lnSpc>
                <a:spcPct val="107000"/>
              </a:lnSpc>
              <a:spcBef>
                <a:spcPts val="0"/>
              </a:spcBef>
              <a:spcAft>
                <a:spcPts val="15"/>
              </a:spcAft>
              <a:buSzPts val="2100"/>
              <a:buNone/>
            </a:pPr>
            <a:r>
              <a:rPr lang="en-US" sz="1400" b="1" dirty="0">
                <a:effectLst>
                  <a:outerShdw blurRad="38100" dist="38100" dir="2700000" algn="tl">
                    <a:srgbClr val="000000">
                      <a:alpha val="43137"/>
                    </a:srgbClr>
                  </a:outerShdw>
                </a:effectLst>
                <a:latin typeface="Calibri" panose="020F0502020204030204" pitchFamily="34" charset="0"/>
                <a:ea typeface="Arial" panose="020B0604020202020204" pitchFamily="34" charset="0"/>
                <a:cs typeface="Arial" panose="020B0604020202020204" pitchFamily="34" charset="0"/>
              </a:rPr>
              <a:t>½ to 30 cycles (½ sec)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Bef>
                <a:spcPts val="0"/>
              </a:spcBef>
              <a:spcAft>
                <a:spcPts val="15"/>
              </a:spcAft>
              <a:buSzPts val="2100"/>
            </a:pPr>
            <a:r>
              <a:rPr lang="en-US" sz="1800" b="1" dirty="0">
                <a:effectLst>
                  <a:outerShdw blurRad="38100" dist="38100" dir="2700000" algn="tl">
                    <a:srgbClr val="000000">
                      <a:alpha val="43137"/>
                    </a:srgbClr>
                  </a:outerShdw>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Momentary</a:t>
            </a:r>
          </a:p>
          <a:p>
            <a:pPr marL="457200" lvl="1" indent="0" algn="just">
              <a:lnSpc>
                <a:spcPct val="107000"/>
              </a:lnSpc>
              <a:spcBef>
                <a:spcPts val="0"/>
              </a:spcBef>
              <a:spcAft>
                <a:spcPts val="15"/>
              </a:spcAft>
              <a:buSzPts val="2100"/>
              <a:buNone/>
            </a:pPr>
            <a:r>
              <a:rPr lang="en-US" sz="1400" b="1" dirty="0">
                <a:effectLst>
                  <a:outerShdw blurRad="38100" dist="38100" dir="2700000" algn="tl">
                    <a:srgbClr val="000000">
                      <a:alpha val="43137"/>
                    </a:srgbClr>
                  </a:outerShdw>
                </a:effectLst>
                <a:latin typeface="Calibri" panose="020F0502020204030204" pitchFamily="34" charset="0"/>
                <a:ea typeface="Arial" panose="020B0604020202020204" pitchFamily="34" charset="0"/>
                <a:cs typeface="Arial" panose="020B0604020202020204" pitchFamily="34" charset="0"/>
              </a:rPr>
              <a:t>½ to 3 seconds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Bef>
                <a:spcPts val="0"/>
              </a:spcBef>
              <a:spcAft>
                <a:spcPts val="15"/>
              </a:spcAft>
              <a:buSzPts val="2100"/>
            </a:pPr>
            <a:r>
              <a:rPr lang="en-US" sz="1800" b="1" dirty="0">
                <a:effectLst>
                  <a:outerShdw blurRad="38100" dist="38100" dir="2700000" algn="tl">
                    <a:srgbClr val="000000">
                      <a:alpha val="43137"/>
                    </a:srgbClr>
                  </a:outerShdw>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Temporary  </a:t>
            </a:r>
            <a:endParaRPr lang="en-US" sz="1800" b="1" dirty="0">
              <a:effectLst>
                <a:outerShdw blurRad="38100" dist="38100" dir="2700000" algn="tl">
                  <a:srgbClr val="000000">
                    <a:alpha val="43137"/>
                  </a:srgbClr>
                </a:outerShdw>
              </a:effectLst>
              <a:uFill>
                <a:solidFill>
                  <a:srgbClr val="000000"/>
                </a:solidFill>
              </a:uFill>
              <a:latin typeface="Wingdings" panose="05000000000000000000" pitchFamily="2" charset="2"/>
              <a:ea typeface="Arial" panose="020B0604020202020204" pitchFamily="34" charset="0"/>
              <a:cs typeface="Arial" panose="020B0604020202020204" pitchFamily="34" charset="0"/>
            </a:endParaRPr>
          </a:p>
          <a:p>
            <a:pPr marL="457200" lvl="1" indent="0" algn="just">
              <a:lnSpc>
                <a:spcPct val="107000"/>
              </a:lnSpc>
              <a:spcBef>
                <a:spcPts val="0"/>
              </a:spcBef>
              <a:spcAft>
                <a:spcPts val="15"/>
              </a:spcAft>
              <a:buSzPts val="2100"/>
              <a:buNone/>
            </a:pPr>
            <a:r>
              <a:rPr lang="en-US" sz="1400" b="1" dirty="0">
                <a:effectLst>
                  <a:outerShdw blurRad="38100" dist="38100" dir="2700000" algn="tl">
                    <a:srgbClr val="000000">
                      <a:alpha val="43137"/>
                    </a:srgbClr>
                  </a:outerShdw>
                </a:effectLst>
                <a:latin typeface="Calibri" panose="020F0502020204030204" pitchFamily="34" charset="0"/>
                <a:ea typeface="Arial" panose="020B0604020202020204" pitchFamily="34" charset="0"/>
                <a:cs typeface="Arial" panose="020B0604020202020204" pitchFamily="34" charset="0"/>
              </a:rPr>
              <a:t>3 seconds to 1 minute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Bef>
                <a:spcPts val="0"/>
              </a:spcBef>
              <a:spcAft>
                <a:spcPts val="15"/>
              </a:spcAft>
              <a:buSzPts val="2100"/>
            </a:pPr>
            <a:r>
              <a:rPr lang="en-US" sz="1800" b="1" dirty="0">
                <a:effectLst>
                  <a:outerShdw blurRad="38100" dist="38100" dir="2700000" algn="tl">
                    <a:srgbClr val="000000">
                      <a:alpha val="43137"/>
                    </a:srgbClr>
                  </a:outerShdw>
                </a:effectLst>
                <a:uFill>
                  <a:solidFill>
                    <a:srgbClr val="000000"/>
                  </a:solidFill>
                </a:uFill>
                <a:latin typeface="Calibri" panose="020F0502020204030204" pitchFamily="34" charset="0"/>
                <a:ea typeface="Arial" panose="020B0604020202020204" pitchFamily="34" charset="0"/>
                <a:cs typeface="Arial" panose="020B0604020202020204" pitchFamily="34" charset="0"/>
              </a:rPr>
              <a:t> Sustained</a:t>
            </a:r>
          </a:p>
          <a:p>
            <a:pPr marL="457200" lvl="1" indent="0" algn="just">
              <a:lnSpc>
                <a:spcPct val="107000"/>
              </a:lnSpc>
              <a:spcBef>
                <a:spcPts val="0"/>
              </a:spcBef>
              <a:spcAft>
                <a:spcPts val="15"/>
              </a:spcAft>
              <a:buSzPts val="2100"/>
              <a:buNone/>
            </a:pPr>
            <a:r>
              <a:rPr lang="en-US" sz="1400" b="1" dirty="0">
                <a:effectLst>
                  <a:outerShdw blurRad="38100" dist="38100" dir="2700000" algn="tl">
                    <a:srgbClr val="000000">
                      <a:alpha val="43137"/>
                    </a:srgbClr>
                  </a:outerShdw>
                </a:effectLst>
                <a:latin typeface="Calibri" panose="020F0502020204030204" pitchFamily="34" charset="0"/>
                <a:ea typeface="Arial" panose="020B0604020202020204" pitchFamily="34" charset="0"/>
                <a:cs typeface="Arial" panose="020B0604020202020204" pitchFamily="34" charset="0"/>
              </a:rPr>
              <a:t>&gt; 1 minute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EF8F2F5C-44CD-4461-82C3-0888D1362679}"/>
              </a:ext>
            </a:extLst>
          </p:cNvPr>
          <p:cNvSpPr>
            <a:spLocks noGrp="1"/>
          </p:cNvSpPr>
          <p:nvPr>
            <p:ph type="sldNum" sz="quarter" idx="12"/>
          </p:nvPr>
        </p:nvSpPr>
        <p:spPr/>
        <p:txBody>
          <a:bodyPr/>
          <a:lstStyle/>
          <a:p>
            <a:fld id="{CD3B0F1F-55F7-40F5-B100-E13F94E439D3}" type="slidenum">
              <a:rPr lang="en-US" altLang="en-US" smtClean="0"/>
              <a:pPr/>
              <a:t>10</a:t>
            </a:fld>
            <a:endParaRPr lang="en-US" altLang="en-US"/>
          </a:p>
        </p:txBody>
      </p:sp>
      <p:pic>
        <p:nvPicPr>
          <p:cNvPr id="7" name="Online Image Placeholder 6">
            <a:extLst>
              <a:ext uri="{FF2B5EF4-FFF2-40B4-BE49-F238E27FC236}">
                <a16:creationId xmlns:a16="http://schemas.microsoft.com/office/drawing/2014/main" id="{15E59058-76F7-4BC4-AAC7-7F0EC4D9EFDC}"/>
              </a:ext>
            </a:extLst>
          </p:cNvPr>
          <p:cNvPicPr>
            <a:picLocks noGrp="1"/>
          </p:cNvPicPr>
          <p:nvPr>
            <p:ph type="clipArt" sz="half" idx="1"/>
          </p:nvPr>
        </p:nvPicPr>
        <p:blipFill>
          <a:blip r:embed="rId3"/>
          <a:stretch>
            <a:fillRect/>
          </a:stretch>
        </p:blipFill>
        <p:spPr>
          <a:xfrm>
            <a:off x="152400" y="1123950"/>
            <a:ext cx="4495800" cy="3900338"/>
          </a:xfrm>
          <a:prstGeom prst="rect">
            <a:avLst/>
          </a:prstGeom>
        </p:spPr>
      </p:pic>
      <p:sp>
        <p:nvSpPr>
          <p:cNvPr id="8" name="Rectangle 7">
            <a:extLst>
              <a:ext uri="{FF2B5EF4-FFF2-40B4-BE49-F238E27FC236}">
                <a16:creationId xmlns:a16="http://schemas.microsoft.com/office/drawing/2014/main" id="{EAC484CC-8A28-41D4-9E1B-5F45D5E4AD48}"/>
              </a:ext>
            </a:extLst>
          </p:cNvPr>
          <p:cNvSpPr/>
          <p:nvPr/>
        </p:nvSpPr>
        <p:spPr>
          <a:xfrm>
            <a:off x="152400" y="790194"/>
            <a:ext cx="4495800" cy="295466"/>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a:spAutoFit/>
          </a:bodyPr>
          <a:lstStyle/>
          <a:p>
            <a:pPr marL="254635" marR="240030" indent="-6350" algn="ctr">
              <a:lnSpc>
                <a:spcPct val="110000"/>
              </a:lnSpc>
              <a:spcBef>
                <a:spcPts val="0"/>
              </a:spcBef>
              <a:spcAft>
                <a:spcPts val="0"/>
              </a:spcAft>
            </a:pPr>
            <a:r>
              <a:rPr lang="en-US" sz="1200" b="1" dirty="0">
                <a:solidFill>
                  <a:schemeClr val="bg1"/>
                </a:solidFill>
                <a:effectLst>
                  <a:outerShdw blurRad="38100" dist="38100" dir="2700000" algn="tl">
                    <a:srgbClr val="000000">
                      <a:alpha val="43137"/>
                    </a:srgbClr>
                  </a:outerShdw>
                </a:effectLst>
                <a:ea typeface="Book Antiqua" panose="02040602050305030304" pitchFamily="18" charset="0"/>
                <a:cs typeface="Book Antiqua" panose="02040602050305030304" pitchFamily="18" charset="0"/>
              </a:rPr>
              <a:t>Table of IEEE Standard PQ Event Specifications - 1159-2009  </a:t>
            </a:r>
          </a:p>
        </p:txBody>
      </p:sp>
      <p:sp>
        <p:nvSpPr>
          <p:cNvPr id="9" name="Rectangle 8">
            <a:extLst>
              <a:ext uri="{FF2B5EF4-FFF2-40B4-BE49-F238E27FC236}">
                <a16:creationId xmlns:a16="http://schemas.microsoft.com/office/drawing/2014/main" id="{2370F56F-9DF7-48E3-8006-6AFFDA222801}"/>
              </a:ext>
            </a:extLst>
          </p:cNvPr>
          <p:cNvSpPr/>
          <p:nvPr/>
        </p:nvSpPr>
        <p:spPr>
          <a:xfrm>
            <a:off x="4953000" y="790194"/>
            <a:ext cx="2743200" cy="3817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54635" marR="240030" indent="-6350" algn="ctr">
              <a:lnSpc>
                <a:spcPct val="110000"/>
              </a:lnSpc>
              <a:spcBef>
                <a:spcPts val="0"/>
              </a:spcBef>
              <a:spcAft>
                <a:spcPts val="0"/>
              </a:spcAft>
            </a:pPr>
            <a:r>
              <a:rPr lang="en-US" b="1" dirty="0">
                <a:solidFill>
                  <a:schemeClr val="tx1"/>
                </a:solidFill>
                <a:effectLst>
                  <a:outerShdw blurRad="38100" dist="38100" dir="2700000" algn="tl">
                    <a:srgbClr val="000000">
                      <a:alpha val="43137"/>
                    </a:srgbClr>
                  </a:outerShdw>
                </a:effectLst>
                <a:ea typeface="Book Antiqua" panose="02040602050305030304" pitchFamily="18" charset="0"/>
                <a:cs typeface="Book Antiqua" panose="02040602050305030304" pitchFamily="18" charset="0"/>
              </a:rPr>
              <a:t>Sags &amp; Outage Events</a:t>
            </a:r>
          </a:p>
        </p:txBody>
      </p:sp>
    </p:spTree>
    <p:extLst>
      <p:ext uri="{BB962C8B-B14F-4D97-AF65-F5344CB8AC3E}">
        <p14:creationId xmlns:p14="http://schemas.microsoft.com/office/powerpoint/2010/main" val="758224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576640091"/>
              </p:ext>
            </p:extLst>
          </p:nvPr>
        </p:nvGraphicFramePr>
        <p:xfrm>
          <a:off x="76200" y="742950"/>
          <a:ext cx="8991600" cy="4384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9749F6D9-9A29-447E-995A-8ED8F42B9855}"/>
              </a:ext>
            </a:extLst>
          </p:cNvPr>
          <p:cNvSpPr txBox="1">
            <a:spLocks/>
          </p:cNvSpPr>
          <p:nvPr/>
        </p:nvSpPr>
        <p:spPr>
          <a:xfrm>
            <a:off x="2884516" y="133350"/>
            <a:ext cx="6248400" cy="476250"/>
          </a:xfrm>
          <a:prstGeom prst="rect">
            <a:avLst/>
          </a:prstGeom>
        </p:spPr>
        <p:txBody>
          <a:bodyPr>
            <a:normAutofit fontScale="82500" lnSpcReduction="20000"/>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b="1" dirty="0"/>
              <a:t>AC Line Loss</a:t>
            </a:r>
          </a:p>
        </p:txBody>
      </p:sp>
    </p:spTree>
    <p:extLst>
      <p:ext uri="{BB962C8B-B14F-4D97-AF65-F5344CB8AC3E}">
        <p14:creationId xmlns:p14="http://schemas.microsoft.com/office/powerpoint/2010/main" val="20861159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04800" y="747281"/>
          <a:ext cx="8229600" cy="4262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9" descr="Textile_spinning frame">
            <a:extLst>
              <a:ext uri="{FF2B5EF4-FFF2-40B4-BE49-F238E27FC236}">
                <a16:creationId xmlns:a16="http://schemas.microsoft.com/office/drawing/2014/main" id="{A04525AC-09FA-464A-9968-78C6B28509DF}"/>
              </a:ext>
            </a:extLst>
          </p:cNvPr>
          <p:cNvPicPr>
            <a:picLocks noChangeAspect="1" noChangeArrowheads="1"/>
          </p:cNvPicPr>
          <p:nvPr/>
        </p:nvPicPr>
        <p:blipFill>
          <a:blip r:embed="rId8"/>
          <a:srcRect/>
          <a:stretch>
            <a:fillRect/>
          </a:stretch>
        </p:blipFill>
        <p:spPr bwMode="auto">
          <a:xfrm>
            <a:off x="7848600" y="747281"/>
            <a:ext cx="1016091" cy="1235919"/>
          </a:xfrm>
          <a:prstGeom prst="rect">
            <a:avLst/>
          </a:prstGeom>
          <a:ln>
            <a:noFill/>
          </a:ln>
          <a:effectLst>
            <a:outerShdw blurRad="190500" algn="tl" rotWithShape="0">
              <a:srgbClr val="000000">
                <a:alpha val="70000"/>
              </a:srgbClr>
            </a:outerShdw>
          </a:effectLst>
        </p:spPr>
      </p:pic>
      <p:sp>
        <p:nvSpPr>
          <p:cNvPr id="12" name="TextBox 51"/>
          <p:cNvSpPr txBox="1">
            <a:spLocks noChangeArrowheads="1"/>
          </p:cNvSpPr>
          <p:nvPr/>
        </p:nvSpPr>
        <p:spPr bwMode="auto">
          <a:xfrm>
            <a:off x="31865" y="551621"/>
            <a:ext cx="1796935" cy="261610"/>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100" b="1" dirty="0">
                <a:solidFill>
                  <a:schemeClr val="bg1"/>
                </a:solidFill>
                <a:effectLst>
                  <a:outerShdw blurRad="38100" dist="38100" dir="2700000" algn="tl">
                    <a:srgbClr val="000000">
                      <a:alpha val="43137"/>
                    </a:srgbClr>
                  </a:outerShdw>
                </a:effectLst>
              </a:rPr>
              <a:t>What is a Critical Process?</a:t>
            </a:r>
          </a:p>
        </p:txBody>
      </p:sp>
      <p:sp>
        <p:nvSpPr>
          <p:cNvPr id="13" name="Title 1"/>
          <p:cNvSpPr txBox="1">
            <a:spLocks/>
          </p:cNvSpPr>
          <p:nvPr/>
        </p:nvSpPr>
        <p:spPr>
          <a:xfrm>
            <a:off x="2895600" y="0"/>
            <a:ext cx="6248400" cy="685800"/>
          </a:xfrm>
          <a:prstGeom prst="rect">
            <a:avLst/>
          </a:prstGeom>
        </p:spPr>
        <p:txBody>
          <a:bodyPr>
            <a:normAutofit/>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b="1" dirty="0"/>
              <a:t>Critical Process Protection</a:t>
            </a:r>
          </a:p>
        </p:txBody>
      </p:sp>
      <p:pic>
        <p:nvPicPr>
          <p:cNvPr id="11" name="Picture 10">
            <a:extLst>
              <a:ext uri="{FF2B5EF4-FFF2-40B4-BE49-F238E27FC236}">
                <a16:creationId xmlns:a16="http://schemas.microsoft.com/office/drawing/2014/main" id="{C8B0C633-9DC5-4F17-8198-F4F2198A3561}"/>
              </a:ext>
            </a:extLst>
          </p:cNvPr>
          <p:cNvPicPr>
            <a:picLocks noChangeAspect="1" noChangeArrowheads="1"/>
          </p:cNvPicPr>
          <p:nvPr/>
        </p:nvPicPr>
        <p:blipFill>
          <a:blip r:embed="rId9"/>
          <a:srcRect/>
          <a:stretch>
            <a:fillRect/>
          </a:stretch>
        </p:blipFill>
        <p:spPr bwMode="auto">
          <a:xfrm>
            <a:off x="7183484" y="1709782"/>
            <a:ext cx="1516062" cy="116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 descr="fab02">
            <a:extLst>
              <a:ext uri="{FF2B5EF4-FFF2-40B4-BE49-F238E27FC236}">
                <a16:creationId xmlns:a16="http://schemas.microsoft.com/office/drawing/2014/main" id="{A94EAEA4-219F-4D5E-902F-1EF5B2AE6476}"/>
              </a:ext>
            </a:extLst>
          </p:cNvPr>
          <p:cNvPicPr preferRelativeResize="0">
            <a:picLocks noChangeArrowheads="1"/>
          </p:cNvPicPr>
          <p:nvPr/>
        </p:nvPicPr>
        <p:blipFill>
          <a:blip r:embed="rId10"/>
          <a:srcRect/>
          <a:stretch>
            <a:fillRect/>
          </a:stretch>
        </p:blipFill>
        <p:spPr bwMode="auto">
          <a:xfrm>
            <a:off x="7645491" y="2664909"/>
            <a:ext cx="1219200" cy="1009650"/>
          </a:xfrm>
          <a:prstGeom prst="rect">
            <a:avLst/>
          </a:prstGeom>
          <a:ln>
            <a:noFill/>
          </a:ln>
          <a:effectLst>
            <a:outerShdw blurRad="292100" dist="139700" dir="2700000" algn="tl" rotWithShape="0">
              <a:srgbClr val="333333">
                <a:alpha val="65000"/>
              </a:srgbClr>
            </a:outerShdw>
          </a:effectLst>
        </p:spPr>
      </p:pic>
      <p:pic>
        <p:nvPicPr>
          <p:cNvPr id="16" name="Picture 63" descr="C:\Documents and Settings\Vince\Local Settings\Temporary Internet Files\Content.IE5\2XCDIHAD\MPj04026910000[1].jpg">
            <a:extLst>
              <a:ext uri="{FF2B5EF4-FFF2-40B4-BE49-F238E27FC236}">
                <a16:creationId xmlns:a16="http://schemas.microsoft.com/office/drawing/2014/main" id="{2BCD5497-8DA0-4D4E-BA29-9B853C19DD62}"/>
              </a:ext>
            </a:extLst>
          </p:cNvPr>
          <p:cNvPicPr>
            <a:picLocks noChangeAspect="1" noChangeArrowheads="1"/>
          </p:cNvPicPr>
          <p:nvPr/>
        </p:nvPicPr>
        <p:blipFill>
          <a:blip r:embed="rId11"/>
          <a:srcRect/>
          <a:stretch>
            <a:fillRect/>
          </a:stretch>
        </p:blipFill>
        <p:spPr bwMode="auto">
          <a:xfrm>
            <a:off x="7999148" y="3486150"/>
            <a:ext cx="845038" cy="114353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E7811A4-C67A-4C21-8BD0-F062FD448BFB}"/>
              </a:ext>
            </a:extLst>
          </p:cNvPr>
          <p:cNvPicPr/>
          <p:nvPr/>
        </p:nvPicPr>
        <p:blipFill>
          <a:blip r:embed="rId12"/>
          <a:stretch>
            <a:fillRect/>
          </a:stretch>
        </p:blipFill>
        <p:spPr>
          <a:xfrm>
            <a:off x="6452339" y="4141795"/>
            <a:ext cx="2209800" cy="935031"/>
          </a:xfrm>
          <a:prstGeom prst="rect">
            <a:avLst/>
          </a:prstGeom>
        </p:spPr>
      </p:pic>
    </p:spTree>
    <p:extLst>
      <p:ext uri="{BB962C8B-B14F-4D97-AF65-F5344CB8AC3E}">
        <p14:creationId xmlns:p14="http://schemas.microsoft.com/office/powerpoint/2010/main" val="2589136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17481" y="1000972"/>
          <a:ext cx="7924800" cy="3298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4258" name="Picture 2" descr="C:\Documents and Settings\Todd Edwards\Local Settings\Temporary Internet Files\Content.IE5\UW7IVU6D\MP900385419[1].jpg"/>
          <p:cNvPicPr>
            <a:picLocks noChangeAspect="1" noChangeArrowheads="1"/>
          </p:cNvPicPr>
          <p:nvPr/>
        </p:nvPicPr>
        <p:blipFill>
          <a:blip r:embed="rId8" cstate="print"/>
          <a:srcRect/>
          <a:stretch>
            <a:fillRect/>
          </a:stretch>
        </p:blipFill>
        <p:spPr bwMode="auto">
          <a:xfrm>
            <a:off x="5313266" y="4146327"/>
            <a:ext cx="1111974" cy="936795"/>
          </a:xfrm>
          <a:prstGeom prst="rect">
            <a:avLst/>
          </a:prstGeom>
          <a:ln>
            <a:noFill/>
          </a:ln>
          <a:effectLst>
            <a:glow rad="228600">
              <a:schemeClr val="accent3">
                <a:satMod val="175000"/>
                <a:alpha val="40000"/>
              </a:schemeClr>
            </a:glow>
            <a:outerShdw blurRad="292100" dist="139700" dir="2700000" algn="tl" rotWithShape="0">
              <a:srgbClr val="333333">
                <a:alpha val="65000"/>
              </a:srgbClr>
            </a:outerShdw>
          </a:effectLst>
        </p:spPr>
      </p:pic>
      <p:pic>
        <p:nvPicPr>
          <p:cNvPr id="224261" name="Picture 5" descr="C:\Documents and Settings\Todd Edwards\Local Settings\Temporary Internet Files\Content.IE5\F3J6RTFR\MP900316418[1].jpg"/>
          <p:cNvPicPr>
            <a:picLocks noChangeAspect="1" noChangeArrowheads="1"/>
          </p:cNvPicPr>
          <p:nvPr/>
        </p:nvPicPr>
        <p:blipFill>
          <a:blip r:embed="rId9" cstate="print"/>
          <a:srcRect/>
          <a:stretch>
            <a:fillRect/>
          </a:stretch>
        </p:blipFill>
        <p:spPr bwMode="auto">
          <a:xfrm>
            <a:off x="76201" y="4332092"/>
            <a:ext cx="2022725" cy="737892"/>
          </a:xfrm>
          <a:prstGeom prst="rect">
            <a:avLst/>
          </a:prstGeom>
          <a:noFill/>
        </p:spPr>
      </p:pic>
      <p:sp>
        <p:nvSpPr>
          <p:cNvPr id="2" name="Multiply 1"/>
          <p:cNvSpPr/>
          <p:nvPr/>
        </p:nvSpPr>
        <p:spPr>
          <a:xfrm>
            <a:off x="1694481" y="4114373"/>
            <a:ext cx="1371600" cy="1095758"/>
          </a:xfrm>
          <a:prstGeom prst="mathMultiply">
            <a:avLst/>
          </a:pr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 name="TextBox 2"/>
          <p:cNvSpPr txBox="1"/>
          <p:nvPr/>
        </p:nvSpPr>
        <p:spPr>
          <a:xfrm>
            <a:off x="3058667" y="4429545"/>
            <a:ext cx="2131467" cy="523220"/>
          </a:xfrm>
          <a:prstGeom prst="rect">
            <a:avLst/>
          </a:prstGeom>
          <a:noFill/>
          <a:ln>
            <a:solidFill>
              <a:schemeClr val="accent3">
                <a:lumMod val="75000"/>
              </a:schemeClr>
            </a:solidFill>
          </a:ln>
          <a:effectLst>
            <a:glow rad="228600">
              <a:schemeClr val="accent3">
                <a:satMod val="175000"/>
                <a:alpha val="40000"/>
              </a:schemeClr>
            </a:glow>
          </a:effectLst>
        </p:spPr>
        <p:txBody>
          <a:bodyPr wrap="square" rtlCol="0">
            <a:spAutoFit/>
          </a:bodyPr>
          <a:lstStyle/>
          <a:p>
            <a:r>
              <a:rPr lang="en-US" sz="2800" b="1" dirty="0">
                <a:solidFill>
                  <a:srgbClr val="00B050"/>
                </a:solidFill>
                <a:effectLst>
                  <a:outerShdw blurRad="38100" dist="38100" dir="2700000" algn="tl">
                    <a:srgbClr val="000000">
                      <a:alpha val="43137"/>
                    </a:srgbClr>
                  </a:outerShdw>
                </a:effectLst>
              </a:rPr>
              <a:t>Losses in $$$</a:t>
            </a:r>
          </a:p>
        </p:txBody>
      </p:sp>
      <p:sp>
        <p:nvSpPr>
          <p:cNvPr id="4" name="Equal 3"/>
          <p:cNvSpPr/>
          <p:nvPr/>
        </p:nvSpPr>
        <p:spPr>
          <a:xfrm>
            <a:off x="6425240" y="4413266"/>
            <a:ext cx="838200" cy="523220"/>
          </a:xfrm>
          <a:prstGeom prst="mathEqual">
            <a:avLst/>
          </a:pr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6" name="TextBox 5"/>
          <p:cNvSpPr txBox="1"/>
          <p:nvPr/>
        </p:nvSpPr>
        <p:spPr>
          <a:xfrm>
            <a:off x="7325006" y="4092579"/>
            <a:ext cx="1621693" cy="95738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a:effectLst>
            <a:glow rad="228600">
              <a:schemeClr val="accent3">
                <a:satMod val="175000"/>
                <a:alpha val="40000"/>
              </a:schemeClr>
            </a:glow>
          </a:effectLst>
        </p:spPr>
        <p:txBody>
          <a:bodyPr wrap="square" rtlCol="0">
            <a:spAutoFit/>
          </a:bodyPr>
          <a:lstStyle/>
          <a:p>
            <a:pPr algn="ctr"/>
            <a:r>
              <a:rPr lang="en-US" b="1" dirty="0">
                <a:solidFill>
                  <a:srgbClr val="FFFF00"/>
                </a:solidFill>
                <a:effectLst>
                  <a:outerShdw blurRad="38100" dist="38100" dir="2700000" algn="tl">
                    <a:srgbClr val="000000">
                      <a:alpha val="43137"/>
                    </a:srgbClr>
                  </a:outerShdw>
                </a:effectLst>
              </a:rPr>
              <a:t>The Need for Process Level Protection</a:t>
            </a:r>
          </a:p>
        </p:txBody>
      </p:sp>
      <p:sp>
        <p:nvSpPr>
          <p:cNvPr id="12" name="TextBox 51"/>
          <p:cNvSpPr txBox="1">
            <a:spLocks noChangeArrowheads="1"/>
          </p:cNvSpPr>
          <p:nvPr/>
        </p:nvSpPr>
        <p:spPr bwMode="auto">
          <a:xfrm>
            <a:off x="63732" y="685800"/>
            <a:ext cx="2759824" cy="276999"/>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200" b="1" dirty="0">
                <a:solidFill>
                  <a:schemeClr val="bg1"/>
                </a:solidFill>
                <a:effectLst>
                  <a:outerShdw blurRad="38100" dist="38100" dir="2700000" algn="tl">
                    <a:srgbClr val="000000">
                      <a:alpha val="43137"/>
                    </a:srgbClr>
                  </a:outerShdw>
                </a:effectLst>
              </a:rPr>
              <a:t>Why Critical Process Ride Thru Backup?</a:t>
            </a:r>
          </a:p>
        </p:txBody>
      </p:sp>
      <p:sp>
        <p:nvSpPr>
          <p:cNvPr id="13" name="Title 1"/>
          <p:cNvSpPr txBox="1">
            <a:spLocks/>
          </p:cNvSpPr>
          <p:nvPr/>
        </p:nvSpPr>
        <p:spPr>
          <a:xfrm>
            <a:off x="2895600" y="0"/>
            <a:ext cx="6248400" cy="685800"/>
          </a:xfrm>
          <a:prstGeom prst="rect">
            <a:avLst/>
          </a:prstGeom>
        </p:spPr>
        <p:txBody>
          <a:bodyPr>
            <a:normAutofit/>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b="1" dirty="0"/>
              <a:t>Critical Process Protection</a:t>
            </a:r>
          </a:p>
        </p:txBody>
      </p:sp>
    </p:spTree>
    <p:extLst>
      <p:ext uri="{BB962C8B-B14F-4D97-AF65-F5344CB8AC3E}">
        <p14:creationId xmlns:p14="http://schemas.microsoft.com/office/powerpoint/2010/main" val="3701154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latin typeface="Calibri" pitchFamily="34" charset="0"/>
              </a:defRPr>
            </a:lvl1pPr>
            <a:lvl2pPr marL="557185" indent="-214303">
              <a:defRPr>
                <a:solidFill>
                  <a:schemeClr val="tx1"/>
                </a:solidFill>
                <a:latin typeface="Calibri" pitchFamily="34" charset="0"/>
              </a:defRPr>
            </a:lvl2pPr>
            <a:lvl3pPr marL="857207" indent="-171442">
              <a:defRPr>
                <a:solidFill>
                  <a:schemeClr val="tx1"/>
                </a:solidFill>
                <a:latin typeface="Calibri" pitchFamily="34" charset="0"/>
              </a:defRPr>
            </a:lvl3pPr>
            <a:lvl4pPr marL="1200090" indent="-171442">
              <a:defRPr>
                <a:solidFill>
                  <a:schemeClr val="tx1"/>
                </a:solidFill>
                <a:latin typeface="Calibri" pitchFamily="34" charset="0"/>
              </a:defRPr>
            </a:lvl4pPr>
            <a:lvl5pPr marL="1542974" indent="-171442">
              <a:defRPr>
                <a:solidFill>
                  <a:schemeClr val="tx1"/>
                </a:solidFill>
                <a:latin typeface="Calibri" pitchFamily="34" charset="0"/>
              </a:defRPr>
            </a:lvl5pPr>
            <a:lvl6pPr marL="1885856" indent="-171442" fontAlgn="base">
              <a:spcBef>
                <a:spcPct val="0"/>
              </a:spcBef>
              <a:spcAft>
                <a:spcPct val="0"/>
              </a:spcAft>
              <a:defRPr>
                <a:solidFill>
                  <a:schemeClr val="tx1"/>
                </a:solidFill>
                <a:latin typeface="Calibri" pitchFamily="34" charset="0"/>
              </a:defRPr>
            </a:lvl6pPr>
            <a:lvl7pPr marL="2228739" indent="-171442" fontAlgn="base">
              <a:spcBef>
                <a:spcPct val="0"/>
              </a:spcBef>
              <a:spcAft>
                <a:spcPct val="0"/>
              </a:spcAft>
              <a:defRPr>
                <a:solidFill>
                  <a:schemeClr val="tx1"/>
                </a:solidFill>
                <a:latin typeface="Calibri" pitchFamily="34" charset="0"/>
              </a:defRPr>
            </a:lvl7pPr>
            <a:lvl8pPr marL="2571622" indent="-171442" fontAlgn="base">
              <a:spcBef>
                <a:spcPct val="0"/>
              </a:spcBef>
              <a:spcAft>
                <a:spcPct val="0"/>
              </a:spcAft>
              <a:defRPr>
                <a:solidFill>
                  <a:schemeClr val="tx1"/>
                </a:solidFill>
                <a:latin typeface="Calibri" pitchFamily="34" charset="0"/>
              </a:defRPr>
            </a:lvl8pPr>
            <a:lvl9pPr marL="2914505" indent="-171442" fontAlgn="base">
              <a:spcBef>
                <a:spcPct val="0"/>
              </a:spcBef>
              <a:spcAft>
                <a:spcPct val="0"/>
              </a:spcAft>
              <a:defRPr>
                <a:solidFill>
                  <a:schemeClr val="tx1"/>
                </a:solidFill>
                <a:latin typeface="Calibri" pitchFamily="34" charset="0"/>
              </a:defRPr>
            </a:lvl9pPr>
          </a:lstStyle>
          <a:p>
            <a:fld id="{98C47EEC-35FD-4139-98F1-D9963C3E64FE}" type="slidenum">
              <a:rPr lang="en-US" altLang="en-US">
                <a:solidFill>
                  <a:srgbClr val="898989"/>
                </a:solidFill>
              </a:rPr>
              <a:pPr/>
              <a:t>14</a:t>
            </a:fld>
            <a:endParaRPr lang="en-US" altLang="en-US">
              <a:solidFill>
                <a:srgbClr val="898989"/>
              </a:solidFill>
            </a:endParaRPr>
          </a:p>
        </p:txBody>
      </p:sp>
      <p:pic>
        <p:nvPicPr>
          <p:cNvPr id="29697" name="Picture 1"/>
          <p:cNvPicPr>
            <a:picLocks noChangeAspect="1" noChangeArrowheads="1"/>
          </p:cNvPicPr>
          <p:nvPr/>
        </p:nvPicPr>
        <p:blipFill>
          <a:blip r:embed="rId3"/>
          <a:srcRect/>
          <a:stretch>
            <a:fillRect/>
          </a:stretch>
        </p:blipFill>
        <p:spPr bwMode="auto">
          <a:xfrm>
            <a:off x="1885950" y="868637"/>
            <a:ext cx="6800851" cy="4095604"/>
          </a:xfrm>
          <a:prstGeom prst="snip2DiagRect">
            <a:avLst/>
          </a:prstGeom>
          <a:solidFill>
            <a:srgbClr val="FFFFFF">
              <a:shade val="85000"/>
            </a:srgbClr>
          </a:solidFill>
          <a:ln w="88900" cap="sq">
            <a:solidFill>
              <a:srgbClr val="FFFFFF"/>
            </a:solidFill>
            <a:miter lim="800000"/>
          </a:ln>
          <a:effectLst>
            <a:glow rad="469900">
              <a:schemeClr val="accent6">
                <a:lumMod val="75000"/>
                <a:alpha val="40000"/>
              </a:schemeClr>
            </a:glow>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4293" y="1129489"/>
            <a:ext cx="4922045" cy="461665"/>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solidFill>
              <a:schemeClr val="dk1">
                <a:hueOff val="0"/>
                <a:satOff val="0"/>
                <a:lumOff val="0"/>
              </a:schemeClr>
            </a:solidFill>
          </a:ln>
          <a:effectLst>
            <a:glow rad="228600">
              <a:schemeClr val="accent6">
                <a:satMod val="175000"/>
                <a:alpha val="40000"/>
              </a:schemeClr>
            </a:glow>
            <a:outerShdw blurRad="50800" dist="38100" dir="5400000" algn="t" rotWithShape="0">
              <a:prstClr val="black">
                <a:alpha val="40000"/>
              </a:prstClr>
            </a:outerShdw>
          </a:effectLst>
        </p:spPr>
        <p:txBody>
          <a:bodyPr wrap="square" rtlCol="0">
            <a:spAutoFit/>
          </a:bodyPr>
          <a:lstStyle/>
          <a:p>
            <a:pPr algn="ctr"/>
            <a:r>
              <a:rPr lang="en-US" sz="2400" b="1" dirty="0">
                <a:effectLst>
                  <a:outerShdw blurRad="38100" dist="38100" dir="2700000" algn="tl">
                    <a:srgbClr val="000000">
                      <a:alpha val="43137"/>
                    </a:srgbClr>
                  </a:outerShdw>
                </a:effectLst>
              </a:rPr>
              <a:t>System &amp; Drive Fault Settings </a:t>
            </a:r>
          </a:p>
        </p:txBody>
      </p:sp>
      <p:sp>
        <p:nvSpPr>
          <p:cNvPr id="12" name="Rectangle 2"/>
          <p:cNvSpPr>
            <a:spLocks noGrp="1" noChangeArrowheads="1"/>
          </p:cNvSpPr>
          <p:nvPr>
            <p:ph type="title"/>
          </p:nvPr>
        </p:nvSpPr>
        <p:spPr>
          <a:xfrm>
            <a:off x="2895600" y="0"/>
            <a:ext cx="6248400" cy="5905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69056" tIns="34529" rIns="69056" bIns="34529" rtlCol="0" anchor="b">
            <a:normAutofit/>
          </a:bodyPr>
          <a:lstStyle/>
          <a:p>
            <a:r>
              <a:rPr lang="en-US" altLang="en-US" sz="2800" dirty="0">
                <a:effectLst>
                  <a:outerShdw blurRad="38100" dist="38100" dir="2700000" algn="tl">
                    <a:srgbClr val="FFFFFF"/>
                  </a:outerShdw>
                </a:effectLst>
              </a:rPr>
              <a:t>AC Line Loss</a:t>
            </a:r>
            <a:endParaRPr lang="en-US" altLang="en-US" sz="2800" dirty="0">
              <a:solidFill>
                <a:srgbClr val="FFFFFF"/>
              </a:solidFill>
              <a:effectLst>
                <a:outerShdw blurRad="38100" dist="38100" dir="2700000" algn="tl">
                  <a:srgbClr val="000000"/>
                </a:outerShdw>
              </a:effectLst>
            </a:endParaRPr>
          </a:p>
        </p:txBody>
      </p:sp>
      <p:sp>
        <p:nvSpPr>
          <p:cNvPr id="8" name="TextBox 7"/>
          <p:cNvSpPr txBox="1"/>
          <p:nvPr/>
        </p:nvSpPr>
        <p:spPr>
          <a:xfrm>
            <a:off x="64293" y="1685762"/>
            <a:ext cx="4922045" cy="46166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dk1">
                <a:hueOff val="0"/>
                <a:satOff val="0"/>
                <a:lumOff val="0"/>
              </a:schemeClr>
            </a:solidFill>
          </a:ln>
          <a:effectLst>
            <a:glow rad="228600">
              <a:schemeClr val="accent6">
                <a:lumMod val="75000"/>
                <a:alpha val="40000"/>
              </a:schemeClr>
            </a:glow>
            <a:outerShdw blurRad="50800" dist="38100" dir="5400000" algn="t" rotWithShape="0">
              <a:prstClr val="black">
                <a:alpha val="40000"/>
              </a:prstClr>
            </a:outerShdw>
          </a:effectLst>
        </p:spPr>
        <p:txBody>
          <a:bodyPr wrap="square" rtlCol="0">
            <a:spAutoFit/>
          </a:bodyPr>
          <a:lstStyle/>
          <a:p>
            <a:pPr algn="ctr"/>
            <a:r>
              <a:rPr lang="en-US" sz="2400" b="1" dirty="0">
                <a:effectLst>
                  <a:outerShdw blurRad="38100" dist="38100" dir="2700000" algn="tl">
                    <a:srgbClr val="000000">
                      <a:alpha val="43137"/>
                    </a:srgbClr>
                  </a:outerShdw>
                </a:effectLst>
              </a:rPr>
              <a:t>Internal Plant Load Switching</a:t>
            </a:r>
            <a:endParaRPr lang="en-US" b="1" dirty="0">
              <a:effectLst>
                <a:outerShdw blurRad="38100" dist="38100" dir="2700000" algn="tl">
                  <a:srgbClr val="000000">
                    <a:alpha val="43137"/>
                  </a:srgbClr>
                </a:outerShdw>
              </a:effectLst>
            </a:endParaRPr>
          </a:p>
        </p:txBody>
      </p:sp>
      <p:sp>
        <p:nvSpPr>
          <p:cNvPr id="10" name="TextBox 9"/>
          <p:cNvSpPr txBox="1"/>
          <p:nvPr/>
        </p:nvSpPr>
        <p:spPr>
          <a:xfrm>
            <a:off x="64293" y="2242035"/>
            <a:ext cx="4922045" cy="46166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dk1">
                <a:hueOff val="0"/>
                <a:satOff val="0"/>
                <a:lumOff val="0"/>
              </a:schemeClr>
            </a:solidFill>
          </a:ln>
          <a:effectLst>
            <a:glow rad="228600">
              <a:schemeClr val="accent6">
                <a:lumMod val="75000"/>
                <a:alpha val="40000"/>
              </a:schemeClr>
            </a:glow>
            <a:outerShdw blurRad="50800" dist="38100" dir="5400000" algn="t" rotWithShape="0">
              <a:prstClr val="black">
                <a:alpha val="40000"/>
              </a:prstClr>
            </a:outerShdw>
          </a:effectLst>
        </p:spPr>
        <p:txBody>
          <a:bodyPr wrap="square" rtlCol="0">
            <a:spAutoFit/>
          </a:bodyPr>
          <a:lstStyle/>
          <a:p>
            <a:pPr algn="ctr"/>
            <a:r>
              <a:rPr lang="en-US" sz="2400" b="1" dirty="0">
                <a:effectLst>
                  <a:outerShdw blurRad="38100" dist="38100" dir="2700000" algn="tl">
                    <a:srgbClr val="000000">
                      <a:alpha val="43137"/>
                    </a:srgbClr>
                  </a:outerShdw>
                </a:effectLst>
              </a:rPr>
              <a:t>Internal Plant PQ</a:t>
            </a:r>
            <a:endParaRPr lang="en-US" b="1" dirty="0">
              <a:effectLst>
                <a:outerShdw blurRad="38100" dist="38100" dir="2700000" algn="tl">
                  <a:srgbClr val="000000">
                    <a:alpha val="43137"/>
                  </a:srgbClr>
                </a:outerShdw>
              </a:effectLst>
            </a:endParaRPr>
          </a:p>
        </p:txBody>
      </p:sp>
      <p:sp>
        <p:nvSpPr>
          <p:cNvPr id="11" name="Rectangle 2"/>
          <p:cNvSpPr txBox="1">
            <a:spLocks noChangeArrowheads="1"/>
          </p:cNvSpPr>
          <p:nvPr/>
        </p:nvSpPr>
        <p:spPr>
          <a:xfrm>
            <a:off x="64293" y="697707"/>
            <a:ext cx="4922045" cy="34186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69056" tIns="34529" rIns="69056" bIns="34529" rtlCol="0" anchor="b">
            <a:noAutofit/>
          </a:bodyPr>
          <a:lstStyle>
            <a:lvl1pPr algn="ctr" defTabSz="1219170" rtl="0" eaLnBrk="1" latinLnBrk="0" hangingPunct="1">
              <a:spcBef>
                <a:spcPct val="0"/>
              </a:spcBef>
              <a:buNone/>
              <a:defRPr sz="4800" kern="1200">
                <a:solidFill>
                  <a:schemeClr val="lt1"/>
                </a:solidFill>
                <a:effectLst>
                  <a:outerShdw blurRad="38100" dist="38100" dir="2700000" algn="tl">
                    <a:srgbClr val="000000">
                      <a:alpha val="43137"/>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en-US" sz="1600" dirty="0">
                <a:effectLst>
                  <a:outerShdw blurRad="38100" dist="38100" dir="2700000" algn="tl">
                    <a:srgbClr val="FFFFFF"/>
                  </a:outerShdw>
                </a:effectLst>
              </a:rPr>
              <a:t>Causes for Internal Plant VFD Under Voltage Events</a:t>
            </a:r>
            <a:endParaRPr lang="en-US" altLang="en-US" sz="16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94324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67" y="835654"/>
            <a:ext cx="3262216" cy="269442"/>
          </a:xfrm>
          <a:solidFill>
            <a:srgbClr val="C00000"/>
          </a:solidFill>
        </p:spPr>
        <p:style>
          <a:lnRef idx="3">
            <a:schemeClr val="lt1"/>
          </a:lnRef>
          <a:fillRef idx="1">
            <a:schemeClr val="accent2"/>
          </a:fillRef>
          <a:effectRef idx="1">
            <a:schemeClr val="accent2"/>
          </a:effectRef>
          <a:fontRef idx="minor">
            <a:schemeClr val="lt1"/>
          </a:fontRef>
        </p:style>
        <p:txBody>
          <a:bodyPr>
            <a:noAutofit/>
          </a:bodyPr>
          <a:lstStyle/>
          <a:p>
            <a:r>
              <a:rPr lang="en-US" sz="1600" b="1" dirty="0"/>
              <a:t>Typical Plant Redundancy Line Up </a:t>
            </a:r>
          </a:p>
        </p:txBody>
      </p:sp>
      <p:sp>
        <p:nvSpPr>
          <p:cNvPr id="4" name="Slide Number Placeholder 3"/>
          <p:cNvSpPr>
            <a:spLocks noGrp="1"/>
          </p:cNvSpPr>
          <p:nvPr>
            <p:ph type="sldNum" sz="quarter" idx="12"/>
          </p:nvPr>
        </p:nvSpPr>
        <p:spPr>
          <a:xfrm>
            <a:off x="8305800" y="4767263"/>
            <a:ext cx="381000" cy="274637"/>
          </a:xfrm>
        </p:spPr>
        <p:txBody>
          <a:bodyPr/>
          <a:lstStyle/>
          <a:p>
            <a:fld id="{2DCF9265-753A-4102-AD2A-ECBD63CB3D46}" type="slidenum">
              <a:rPr lang="en-US" smtClean="0">
                <a:solidFill>
                  <a:prstClr val="black">
                    <a:tint val="75000"/>
                  </a:prstClr>
                </a:solidFill>
              </a:rPr>
              <a:pPr/>
              <a:t>15</a:t>
            </a:fld>
            <a:endParaRPr lang="en-US" dirty="0">
              <a:solidFill>
                <a:prstClr val="black">
                  <a:tint val="75000"/>
                </a:prstClr>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465" y="1276350"/>
            <a:ext cx="8295335" cy="3490914"/>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3" name="TextBox 2"/>
          <p:cNvSpPr txBox="1"/>
          <p:nvPr/>
        </p:nvSpPr>
        <p:spPr>
          <a:xfrm>
            <a:off x="533399" y="3593094"/>
            <a:ext cx="5421775" cy="300082"/>
          </a:xfrm>
          <a:prstGeom prst="rect">
            <a:avLst/>
          </a:prstGeom>
          <a:noFill/>
        </p:spPr>
        <p:txBody>
          <a:bodyPr wrap="square" rtlCol="0">
            <a:spAutoFit/>
          </a:bodyPr>
          <a:lstStyle/>
          <a:p>
            <a:r>
              <a:rPr lang="en-US" sz="1350" b="1" dirty="0">
                <a:effectLst>
                  <a:outerShdw blurRad="38100" dist="38100" dir="2700000" algn="tl">
                    <a:srgbClr val="000000">
                      <a:alpha val="43137"/>
                    </a:srgbClr>
                  </a:outerShdw>
                </a:effectLst>
              </a:rPr>
              <a:t>Plant Power Backup Levels of Redundancy – N+</a:t>
            </a:r>
          </a:p>
        </p:txBody>
      </p:sp>
      <p:sp>
        <p:nvSpPr>
          <p:cNvPr id="6" name="Rectangle 5"/>
          <p:cNvSpPr/>
          <p:nvPr/>
        </p:nvSpPr>
        <p:spPr>
          <a:xfrm>
            <a:off x="533399" y="3815542"/>
            <a:ext cx="4876801" cy="861774"/>
          </a:xfrm>
          <a:prstGeom prst="rect">
            <a:avLst/>
          </a:prstGeom>
        </p:spPr>
        <p:txBody>
          <a:bodyPr wrap="square">
            <a:spAutoFit/>
          </a:bodyPr>
          <a:lstStyle/>
          <a:p>
            <a:r>
              <a:rPr lang="en-US" sz="1000" b="1" dirty="0">
                <a:effectLst>
                  <a:outerShdw blurRad="38100" dist="38100" dir="2700000" algn="tl">
                    <a:srgbClr val="000000">
                      <a:alpha val="43137"/>
                    </a:srgbClr>
                  </a:outerShdw>
                </a:effectLst>
                <a:latin typeface="Calibri" panose="020F0502020204030204" pitchFamily="34" charset="0"/>
              </a:rPr>
              <a:t>Unlike typical plant wide solutions, Bonitron designed its UPD solutions to connect directly to the DC terminals of one or multiple drives. If drive voltage sags, the Bonitron UPD immediately provides power so motor speed is not affected and the process never sees a disturbance. When properly sized, Bonitron UPD systems provide drives with full-load power until the AC line is restored or generators are online.</a:t>
            </a:r>
          </a:p>
        </p:txBody>
      </p:sp>
      <p:sp>
        <p:nvSpPr>
          <p:cNvPr id="7" name="TextBox 6"/>
          <p:cNvSpPr txBox="1"/>
          <p:nvPr/>
        </p:nvSpPr>
        <p:spPr>
          <a:xfrm>
            <a:off x="2971800" y="-8039"/>
            <a:ext cx="6172200" cy="646331"/>
          </a:xfrm>
          <a:prstGeom prst="rect">
            <a:avLst/>
          </a:prstGeom>
          <a:noFill/>
        </p:spPr>
        <p:txBody>
          <a:bodyPr wrap="square" rtlCol="0">
            <a:spAutoFit/>
          </a:bodyPr>
          <a:lstStyle/>
          <a:p>
            <a:pPr algn="ctr"/>
            <a:r>
              <a:rPr lang="en-US" sz="3600" b="1" dirty="0">
                <a:solidFill>
                  <a:schemeClr val="bg1"/>
                </a:solidFill>
              </a:rPr>
              <a:t>AC Line Loss</a:t>
            </a:r>
          </a:p>
        </p:txBody>
      </p:sp>
      <p:sp>
        <p:nvSpPr>
          <p:cNvPr id="8" name="TextBox 7">
            <a:extLst>
              <a:ext uri="{FF2B5EF4-FFF2-40B4-BE49-F238E27FC236}">
                <a16:creationId xmlns:a16="http://schemas.microsoft.com/office/drawing/2014/main" id="{602FAA3F-50A9-4AD1-9E9B-4EF2236B9A65}"/>
              </a:ext>
            </a:extLst>
          </p:cNvPr>
          <p:cNvSpPr txBox="1"/>
          <p:nvPr/>
        </p:nvSpPr>
        <p:spPr>
          <a:xfrm>
            <a:off x="5239253" y="1965796"/>
            <a:ext cx="1587188" cy="600164"/>
          </a:xfrm>
          <a:prstGeom prst="rect">
            <a:avLst/>
          </a:prstGeom>
          <a:noFill/>
        </p:spPr>
        <p:txBody>
          <a:bodyPr wrap="square" rtlCol="0">
            <a:spAutoFit/>
          </a:bodyPr>
          <a:lstStyle/>
          <a:p>
            <a:r>
              <a:rPr lang="en-US" sz="1100" b="1" dirty="0">
                <a:effectLst>
                  <a:outerShdw blurRad="38100" dist="38100" dir="2700000" algn="tl">
                    <a:srgbClr val="000000">
                      <a:alpha val="43137"/>
                    </a:srgbClr>
                  </a:outerShdw>
                </a:effectLst>
              </a:rPr>
              <a:t>UPS Protects for Long Term AC Line at Power Distribution</a:t>
            </a:r>
          </a:p>
        </p:txBody>
      </p:sp>
      <p:sp>
        <p:nvSpPr>
          <p:cNvPr id="9" name="TextBox 8">
            <a:extLst>
              <a:ext uri="{FF2B5EF4-FFF2-40B4-BE49-F238E27FC236}">
                <a16:creationId xmlns:a16="http://schemas.microsoft.com/office/drawing/2014/main" id="{2D2D68A9-5166-46C9-B46B-25F3BE017636}"/>
              </a:ext>
            </a:extLst>
          </p:cNvPr>
          <p:cNvSpPr txBox="1"/>
          <p:nvPr/>
        </p:nvSpPr>
        <p:spPr>
          <a:xfrm>
            <a:off x="5239253" y="2884989"/>
            <a:ext cx="1058175" cy="553998"/>
          </a:xfrm>
          <a:prstGeom prst="rect">
            <a:avLst/>
          </a:prstGeom>
          <a:noFill/>
        </p:spPr>
        <p:txBody>
          <a:bodyPr wrap="square" rtlCol="0">
            <a:spAutoFit/>
          </a:bodyPr>
          <a:lstStyle/>
          <a:p>
            <a:r>
              <a:rPr lang="en-US" sz="1000" b="1" dirty="0">
                <a:effectLst>
                  <a:outerShdw blurRad="38100" dist="38100" dir="2700000" algn="tl">
                    <a:srgbClr val="000000">
                      <a:alpha val="43137"/>
                    </a:srgbClr>
                  </a:outerShdw>
                </a:effectLst>
              </a:rPr>
              <a:t>UPD Protects VFD Until Generator Up</a:t>
            </a:r>
          </a:p>
        </p:txBody>
      </p:sp>
      <p:sp>
        <p:nvSpPr>
          <p:cNvPr id="10" name="TextBox 9">
            <a:extLst>
              <a:ext uri="{FF2B5EF4-FFF2-40B4-BE49-F238E27FC236}">
                <a16:creationId xmlns:a16="http://schemas.microsoft.com/office/drawing/2014/main" id="{7083AC64-5802-4ACF-872E-B6E4A44FDB60}"/>
              </a:ext>
            </a:extLst>
          </p:cNvPr>
          <p:cNvSpPr txBox="1"/>
          <p:nvPr/>
        </p:nvSpPr>
        <p:spPr>
          <a:xfrm>
            <a:off x="5638800" y="3804253"/>
            <a:ext cx="1828802" cy="400110"/>
          </a:xfrm>
          <a:prstGeom prst="rect">
            <a:avLst/>
          </a:prstGeom>
          <a:noFill/>
        </p:spPr>
        <p:txBody>
          <a:bodyPr wrap="square" rtlCol="0">
            <a:spAutoFit/>
          </a:bodyPr>
          <a:lstStyle/>
          <a:p>
            <a:r>
              <a:rPr lang="en-US" sz="1000" b="1" dirty="0">
                <a:effectLst>
                  <a:outerShdw blurRad="38100" dist="38100" dir="2700000" algn="tl">
                    <a:srgbClr val="000000">
                      <a:alpha val="43137"/>
                    </a:srgbClr>
                  </a:outerShdw>
                </a:effectLst>
                <a:latin typeface="+mn-lt"/>
              </a:rPr>
              <a:t>Plant Power Backup Levels of Redundancy – N+ Levels</a:t>
            </a:r>
          </a:p>
        </p:txBody>
      </p:sp>
      <p:sp>
        <p:nvSpPr>
          <p:cNvPr id="11" name="TextBox 10">
            <a:extLst>
              <a:ext uri="{FF2B5EF4-FFF2-40B4-BE49-F238E27FC236}">
                <a16:creationId xmlns:a16="http://schemas.microsoft.com/office/drawing/2014/main" id="{88BEA704-9357-4526-86DC-81E1186AACBB}"/>
              </a:ext>
            </a:extLst>
          </p:cNvPr>
          <p:cNvSpPr txBox="1"/>
          <p:nvPr/>
        </p:nvSpPr>
        <p:spPr>
          <a:xfrm>
            <a:off x="391465" y="2335493"/>
            <a:ext cx="766557"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AC Line</a:t>
            </a:r>
          </a:p>
        </p:txBody>
      </p:sp>
      <p:sp>
        <p:nvSpPr>
          <p:cNvPr id="12" name="TextBox 11">
            <a:extLst>
              <a:ext uri="{FF2B5EF4-FFF2-40B4-BE49-F238E27FC236}">
                <a16:creationId xmlns:a16="http://schemas.microsoft.com/office/drawing/2014/main" id="{3442E487-B88C-4452-A7CD-7D24C65B0EC6}"/>
              </a:ext>
            </a:extLst>
          </p:cNvPr>
          <p:cNvSpPr txBox="1"/>
          <p:nvPr/>
        </p:nvSpPr>
        <p:spPr>
          <a:xfrm>
            <a:off x="2830297" y="2151393"/>
            <a:ext cx="983419" cy="646331"/>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rPr>
              <a:t>Automatic Generator Bypass</a:t>
            </a:r>
          </a:p>
        </p:txBody>
      </p:sp>
      <p:sp>
        <p:nvSpPr>
          <p:cNvPr id="13" name="TextBox 12">
            <a:extLst>
              <a:ext uri="{FF2B5EF4-FFF2-40B4-BE49-F238E27FC236}">
                <a16:creationId xmlns:a16="http://schemas.microsoft.com/office/drawing/2014/main" id="{46CD31F5-81F7-4B85-B1C8-E964EC6D3069}"/>
              </a:ext>
            </a:extLst>
          </p:cNvPr>
          <p:cNvSpPr txBox="1"/>
          <p:nvPr/>
        </p:nvSpPr>
        <p:spPr>
          <a:xfrm>
            <a:off x="6803366" y="2621697"/>
            <a:ext cx="1045234" cy="400110"/>
          </a:xfrm>
          <a:prstGeom prst="rect">
            <a:avLst/>
          </a:prstGeom>
          <a:noFill/>
        </p:spPr>
        <p:txBody>
          <a:bodyPr wrap="square" rtlCol="0">
            <a:spAutoFit/>
          </a:bodyPr>
          <a:lstStyle/>
          <a:p>
            <a:pPr algn="ctr"/>
            <a:r>
              <a:rPr lang="en-US" sz="1000" b="1" dirty="0">
                <a:effectLst>
                  <a:outerShdw blurRad="38100" dist="38100" dir="2700000" algn="tl">
                    <a:srgbClr val="000000">
                      <a:alpha val="43137"/>
                    </a:srgbClr>
                  </a:outerShdw>
                </a:effectLst>
                <a:latin typeface="+mn-lt"/>
              </a:rPr>
              <a:t>DC Bus Parallel Connected</a:t>
            </a:r>
          </a:p>
        </p:txBody>
      </p:sp>
      <p:sp>
        <p:nvSpPr>
          <p:cNvPr id="14" name="TextBox 13">
            <a:extLst>
              <a:ext uri="{FF2B5EF4-FFF2-40B4-BE49-F238E27FC236}">
                <a16:creationId xmlns:a16="http://schemas.microsoft.com/office/drawing/2014/main" id="{57E53A78-0C02-4C57-83BF-9847DD14D9DD}"/>
              </a:ext>
            </a:extLst>
          </p:cNvPr>
          <p:cNvSpPr txBox="1"/>
          <p:nvPr/>
        </p:nvSpPr>
        <p:spPr>
          <a:xfrm>
            <a:off x="1382390" y="2145877"/>
            <a:ext cx="915552" cy="646331"/>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rPr>
              <a:t>AC Line Backup Source</a:t>
            </a:r>
          </a:p>
        </p:txBody>
      </p:sp>
      <p:sp>
        <p:nvSpPr>
          <p:cNvPr id="15" name="TextBox 14">
            <a:extLst>
              <a:ext uri="{FF2B5EF4-FFF2-40B4-BE49-F238E27FC236}">
                <a16:creationId xmlns:a16="http://schemas.microsoft.com/office/drawing/2014/main" id="{48777B8E-76FC-47DD-81C6-973F47AD8DBA}"/>
              </a:ext>
            </a:extLst>
          </p:cNvPr>
          <p:cNvSpPr txBox="1"/>
          <p:nvPr/>
        </p:nvSpPr>
        <p:spPr>
          <a:xfrm>
            <a:off x="5276630" y="1258347"/>
            <a:ext cx="3410170" cy="400110"/>
          </a:xfrm>
          <a:prstGeom prst="rect">
            <a:avLst/>
          </a:prstGeom>
          <a:noFill/>
        </p:spPr>
        <p:txBody>
          <a:bodyPr wrap="square" rtlCol="0">
            <a:spAutoFit/>
          </a:bodyPr>
          <a:lstStyle/>
          <a:p>
            <a:r>
              <a:rPr lang="en-US" sz="1000" b="1" dirty="0">
                <a:effectLst>
                  <a:outerShdw blurRad="38100" dist="38100" dir="2700000" algn="tl">
                    <a:srgbClr val="000000">
                      <a:alpha val="43137"/>
                    </a:srgbClr>
                  </a:outerShdw>
                </a:effectLst>
              </a:rPr>
              <a:t>UPS provides minutes of “ride thru”</a:t>
            </a:r>
          </a:p>
          <a:p>
            <a:r>
              <a:rPr lang="en-US" sz="1000" b="1" dirty="0">
                <a:effectLst>
                  <a:outerShdw blurRad="38100" dist="38100" dir="2700000" algn="tl">
                    <a:srgbClr val="000000">
                      <a:alpha val="43137"/>
                    </a:srgbClr>
                  </a:outerShdw>
                </a:effectLst>
              </a:rPr>
              <a:t>UPD provides seconds to minutes of “ride thru”</a:t>
            </a:r>
          </a:p>
        </p:txBody>
      </p:sp>
    </p:spTree>
    <p:extLst>
      <p:ext uri="{BB962C8B-B14F-4D97-AF65-F5344CB8AC3E}">
        <p14:creationId xmlns:p14="http://schemas.microsoft.com/office/powerpoint/2010/main" val="2718912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7886" y="847175"/>
            <a:ext cx="1410188" cy="209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5"/>
          <p:cNvSpPr>
            <a:spLocks noGrp="1" noChangeArrowheads="1"/>
          </p:cNvSpPr>
          <p:nvPr>
            <p:ph type="title" idx="4294967295"/>
          </p:nvPr>
        </p:nvSpPr>
        <p:spPr>
          <a:xfrm>
            <a:off x="22274" y="865773"/>
            <a:ext cx="3250721" cy="384056"/>
          </a:xfrm>
          <a:solidFill>
            <a:srgbClr val="C00000"/>
          </a:solidFill>
        </p:spPr>
        <p:style>
          <a:lnRef idx="3">
            <a:schemeClr val="lt1"/>
          </a:lnRef>
          <a:fillRef idx="1">
            <a:schemeClr val="accent2"/>
          </a:fillRef>
          <a:effectRef idx="1">
            <a:schemeClr val="accent2"/>
          </a:effectRef>
          <a:fontRef idx="minor">
            <a:schemeClr val="lt1"/>
          </a:fontRef>
        </p:style>
        <p:txBody>
          <a:bodyPr wrap="square" anchor="ctr" anchorCtr="1">
            <a:noAutofit/>
          </a:bodyPr>
          <a:lstStyle/>
          <a:p>
            <a:pPr>
              <a:lnSpc>
                <a:spcPts val="3000"/>
              </a:lnSpc>
              <a:defRPr/>
            </a:pPr>
            <a:r>
              <a:rPr lang="en-US" sz="1800" b="1" dirty="0">
                <a:solidFill>
                  <a:srgbClr val="FFFFFF"/>
                </a:solidFill>
              </a:rPr>
              <a:t>Current VFD Ride Thru Solutions</a:t>
            </a:r>
          </a:p>
        </p:txBody>
      </p:sp>
      <p:graphicFrame>
        <p:nvGraphicFramePr>
          <p:cNvPr id="16" name="Diagram 15"/>
          <p:cNvGraphicFramePr/>
          <p:nvPr>
            <p:extLst>
              <p:ext uri="{D42A27DB-BD31-4B8C-83A1-F6EECF244321}">
                <p14:modId xmlns:p14="http://schemas.microsoft.com/office/powerpoint/2010/main" val="654980643"/>
              </p:ext>
            </p:extLst>
          </p:nvPr>
        </p:nvGraphicFramePr>
        <p:xfrm>
          <a:off x="-37474" y="1335382"/>
          <a:ext cx="6370408" cy="3406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81" name="Picture 7" descr="Flywheel Cabinet"/>
          <p:cNvPicPr>
            <a:picLocks noChangeAspect="1" noChangeArrowheads="1"/>
          </p:cNvPicPr>
          <p:nvPr/>
        </p:nvPicPr>
        <p:blipFill>
          <a:blip r:embed="rId9"/>
          <a:srcRect/>
          <a:stretch>
            <a:fillRect/>
          </a:stretch>
        </p:blipFill>
        <p:spPr bwMode="auto">
          <a:xfrm>
            <a:off x="7671870" y="2185171"/>
            <a:ext cx="1221032" cy="125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82" name="Picture 9" descr="http://peswiki.com/images/a/a3/AFS_Trinity_Flywheel_95.jpg"/>
          <p:cNvPicPr>
            <a:picLocks noChangeAspect="1" noChangeArrowheads="1"/>
          </p:cNvPicPr>
          <p:nvPr/>
        </p:nvPicPr>
        <p:blipFill>
          <a:blip r:embed="rId10" r:link="rId11"/>
          <a:srcRect/>
          <a:stretch>
            <a:fillRect/>
          </a:stretch>
        </p:blipFill>
        <p:spPr bwMode="auto">
          <a:xfrm>
            <a:off x="7402363" y="3147673"/>
            <a:ext cx="1622043" cy="1295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7983" y="865773"/>
            <a:ext cx="1803803" cy="3808209"/>
          </a:xfrm>
          <a:prstGeom prst="rect">
            <a:avLst/>
          </a:prstGeom>
          <a:effectLst/>
        </p:spPr>
      </p:pic>
      <p:pic>
        <p:nvPicPr>
          <p:cNvPr id="15" name="Picture 29" descr="C:\Documents and Settings\Todd Edwards\Desktop\Untitled-1 copy.tif"/>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4937406" y="3943350"/>
            <a:ext cx="1112764" cy="1106911"/>
          </a:xfrm>
          <a:prstGeom prst="rect">
            <a:avLst/>
          </a:prstGeom>
          <a:noFill/>
          <a:effectLst/>
        </p:spPr>
      </p:pic>
      <p:sp>
        <p:nvSpPr>
          <p:cNvPr id="12" name="TextBox 11"/>
          <p:cNvSpPr txBox="1"/>
          <p:nvPr/>
        </p:nvSpPr>
        <p:spPr>
          <a:xfrm>
            <a:off x="2895600" y="-8039"/>
            <a:ext cx="624840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VSD Backup Solutions</a:t>
            </a:r>
          </a:p>
        </p:txBody>
      </p:sp>
    </p:spTree>
    <p:extLst>
      <p:ext uri="{BB962C8B-B14F-4D97-AF65-F5344CB8AC3E}">
        <p14:creationId xmlns:p14="http://schemas.microsoft.com/office/powerpoint/2010/main" val="24743270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lide Number Placeholder 50"/>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1BD37766-4665-4AA4-A078-A014BA161D12}" type="slidenum">
              <a:rPr lang="en-US" altLang="en-US">
                <a:solidFill>
                  <a:srgbClr val="898989"/>
                </a:solidFill>
              </a:rPr>
              <a:pPr/>
              <a:t>17</a:t>
            </a:fld>
            <a:endParaRPr lang="en-US" altLang="en-US">
              <a:solidFill>
                <a:srgbClr val="898989"/>
              </a:solidFill>
            </a:endParaRPr>
          </a:p>
        </p:txBody>
      </p:sp>
      <p:sp>
        <p:nvSpPr>
          <p:cNvPr id="58" name="Title 1"/>
          <p:cNvSpPr>
            <a:spLocks noGrp="1"/>
          </p:cNvSpPr>
          <p:nvPr>
            <p:ph type="title"/>
          </p:nvPr>
        </p:nvSpPr>
        <p:spPr/>
        <p:txBody>
          <a:bodyPr/>
          <a:lstStyle/>
          <a:p>
            <a:pPr fontAlgn="auto">
              <a:spcAft>
                <a:spcPts val="0"/>
              </a:spcAft>
              <a:defRPr/>
            </a:pPr>
            <a:r>
              <a:rPr lang="en-US" b="1" dirty="0"/>
              <a:t>VSD Backup Solutions</a:t>
            </a:r>
          </a:p>
        </p:txBody>
      </p:sp>
      <p:grpSp>
        <p:nvGrpSpPr>
          <p:cNvPr id="20484" name="Group 2"/>
          <p:cNvGrpSpPr>
            <a:grpSpLocks/>
          </p:cNvGrpSpPr>
          <p:nvPr/>
        </p:nvGrpSpPr>
        <p:grpSpPr bwMode="auto">
          <a:xfrm>
            <a:off x="3352800" y="1073561"/>
            <a:ext cx="5410200" cy="3562350"/>
            <a:chOff x="304800" y="971550"/>
            <a:chExt cx="7138828" cy="3962400"/>
          </a:xfrm>
        </p:grpSpPr>
        <p:pic>
          <p:nvPicPr>
            <p:cNvPr id="20485" name="Picture 2" descr="Z:\Dreamweaver\Bonitron.com\BonitronLive\Images\Other\RideThruAdvantage.png"/>
            <p:cNvPicPr>
              <a:picLocks noChangeAspect="1" noChangeArrowheads="1"/>
            </p:cNvPicPr>
            <p:nvPr/>
          </p:nvPicPr>
          <p:blipFill>
            <a:blip r:embed="rId3">
              <a:extLst>
                <a:ext uri="{28A0092B-C50C-407E-A947-70E740481C1C}">
                  <a14:useLocalDpi xmlns:a14="http://schemas.microsoft.com/office/drawing/2010/main" val="0"/>
                </a:ext>
              </a:extLst>
            </a:blip>
            <a:srcRect t="50000"/>
            <a:stretch>
              <a:fillRect/>
            </a:stretch>
          </p:blipFill>
          <p:spPr bwMode="auto">
            <a:xfrm>
              <a:off x="304800" y="1047750"/>
              <a:ext cx="713882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72068" y="971550"/>
              <a:ext cx="127156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solidFill>
                  <a:srgbClr val="FFFFFF"/>
                </a:solidFill>
              </a:endParaRPr>
            </a:p>
          </p:txBody>
        </p:sp>
      </p:grpSp>
      <p:graphicFrame>
        <p:nvGraphicFramePr>
          <p:cNvPr id="13" name="Content Placeholder 3">
            <a:extLst>
              <a:ext uri="{FF2B5EF4-FFF2-40B4-BE49-F238E27FC236}">
                <a16:creationId xmlns:a16="http://schemas.microsoft.com/office/drawing/2014/main" id="{CD50089B-83DD-4B16-AB19-E0B60FF892B6}"/>
              </a:ext>
            </a:extLst>
          </p:cNvPr>
          <p:cNvGraphicFramePr>
            <a:graphicFrameLocks noGrp="1"/>
          </p:cNvGraphicFramePr>
          <p:nvPr>
            <p:ph idx="1"/>
            <p:extLst>
              <p:ext uri="{D42A27DB-BD31-4B8C-83A1-F6EECF244321}">
                <p14:modId xmlns:p14="http://schemas.microsoft.com/office/powerpoint/2010/main" val="1514721983"/>
              </p:ext>
            </p:extLst>
          </p:nvPr>
        </p:nvGraphicFramePr>
        <p:xfrm>
          <a:off x="214735" y="545308"/>
          <a:ext cx="2720017"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A16D54A-BFEF-4F80-A5B9-342E6530CE52}"/>
              </a:ext>
            </a:extLst>
          </p:cNvPr>
          <p:cNvSpPr txBox="1"/>
          <p:nvPr/>
        </p:nvSpPr>
        <p:spPr>
          <a:xfrm>
            <a:off x="15240" y="685800"/>
            <a:ext cx="1404359" cy="276999"/>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1200" b="1" dirty="0">
                <a:solidFill>
                  <a:prstClr val="white"/>
                </a:solidFill>
                <a:effectLst>
                  <a:outerShdw blurRad="38100" dist="38100" dir="2700000" algn="tl">
                    <a:srgbClr val="000000">
                      <a:alpha val="43137"/>
                    </a:srgbClr>
                  </a:outerShdw>
                </a:effectLst>
              </a:rPr>
              <a:t>Series AC Solutions</a:t>
            </a:r>
          </a:p>
        </p:txBody>
      </p:sp>
    </p:spTree>
    <p:extLst>
      <p:ext uri="{BB962C8B-B14F-4D97-AF65-F5344CB8AC3E}">
        <p14:creationId xmlns:p14="http://schemas.microsoft.com/office/powerpoint/2010/main" val="68021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05799" y="4767264"/>
            <a:ext cx="363801" cy="273844"/>
          </a:xfrm>
        </p:spPr>
        <p:txBody>
          <a:bodyPr/>
          <a:lstStyle/>
          <a:p>
            <a:fld id="{40BD2FCD-3E40-49FF-8706-FDA4491BC0AB}" type="slidenum">
              <a:rPr lang="en-US" altLang="en-US" smtClean="0">
                <a:solidFill>
                  <a:prstClr val="black">
                    <a:tint val="75000"/>
                  </a:prstClr>
                </a:solidFill>
              </a:rPr>
              <a:pPr/>
              <a:t>18</a:t>
            </a:fld>
            <a:endParaRPr lang="en-US" altLang="en-US" dirty="0">
              <a:solidFill>
                <a:prstClr val="black">
                  <a:tint val="75000"/>
                </a:prst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57" y="1352550"/>
            <a:ext cx="8878562" cy="34497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p:cNvSpPr txBox="1"/>
          <p:nvPr/>
        </p:nvSpPr>
        <p:spPr>
          <a:xfrm>
            <a:off x="3048000" y="1504950"/>
            <a:ext cx="2514600" cy="369332"/>
          </a:xfrm>
          <a:prstGeom prst="rect">
            <a:avLst/>
          </a:prstGeom>
          <a:solidFill>
            <a:srgbClr val="FFC000"/>
          </a:solidFill>
          <a:ln>
            <a:solidFill>
              <a:schemeClr val="tx1"/>
            </a:solidFill>
          </a:ln>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rPr>
              <a:t>Maintenance Bypass</a:t>
            </a:r>
          </a:p>
        </p:txBody>
      </p:sp>
      <p:sp>
        <p:nvSpPr>
          <p:cNvPr id="8" name="TextBox 7"/>
          <p:cNvSpPr txBox="1"/>
          <p:nvPr/>
        </p:nvSpPr>
        <p:spPr>
          <a:xfrm>
            <a:off x="7222426" y="1796140"/>
            <a:ext cx="1382110" cy="369332"/>
          </a:xfrm>
          <a:prstGeom prst="rect">
            <a:avLst/>
          </a:prstGeom>
          <a:solidFill>
            <a:srgbClr val="FFC000"/>
          </a:solidFill>
          <a:ln>
            <a:solidFill>
              <a:schemeClr val="tx1"/>
            </a:solidFill>
          </a:ln>
        </p:spPr>
        <p:txBody>
          <a:bodyPr wrap="none" rtlCol="0">
            <a:spAutoFit/>
          </a:bodyPr>
          <a:lstStyle/>
          <a:p>
            <a:r>
              <a:rPr lang="en-US" b="1" dirty="0">
                <a:solidFill>
                  <a:prstClr val="black"/>
                </a:solidFill>
                <a:effectLst>
                  <a:outerShdw blurRad="38100" dist="38100" dir="2700000" algn="tl">
                    <a:srgbClr val="000000">
                      <a:alpha val="43137"/>
                    </a:srgbClr>
                  </a:outerShdw>
                </a:effectLst>
              </a:rPr>
              <a:t>Load Output</a:t>
            </a:r>
          </a:p>
        </p:txBody>
      </p:sp>
      <p:sp>
        <p:nvSpPr>
          <p:cNvPr id="9" name="TextBox 8"/>
          <p:cNvSpPr txBox="1"/>
          <p:nvPr/>
        </p:nvSpPr>
        <p:spPr>
          <a:xfrm>
            <a:off x="145178" y="1821547"/>
            <a:ext cx="1007520" cy="369332"/>
          </a:xfrm>
          <a:prstGeom prst="rect">
            <a:avLst/>
          </a:prstGeom>
          <a:solidFill>
            <a:srgbClr val="FFC000"/>
          </a:solidFill>
          <a:ln>
            <a:solidFill>
              <a:schemeClr val="tx1"/>
            </a:solidFill>
          </a:ln>
        </p:spPr>
        <p:txBody>
          <a:bodyPr wrap="none" rtlCol="0">
            <a:spAutoFit/>
          </a:bodyPr>
          <a:lstStyle/>
          <a:p>
            <a:r>
              <a:rPr lang="en-US" b="1" dirty="0">
                <a:solidFill>
                  <a:prstClr val="black"/>
                </a:solidFill>
                <a:effectLst>
                  <a:outerShdw blurRad="38100" dist="38100" dir="2700000" algn="tl">
                    <a:srgbClr val="000000">
                      <a:alpha val="43137"/>
                    </a:srgbClr>
                  </a:outerShdw>
                </a:effectLst>
              </a:rPr>
              <a:t>AC Input</a:t>
            </a:r>
          </a:p>
        </p:txBody>
      </p:sp>
      <p:sp>
        <p:nvSpPr>
          <p:cNvPr id="10" name="TextBox 9"/>
          <p:cNvSpPr txBox="1"/>
          <p:nvPr/>
        </p:nvSpPr>
        <p:spPr>
          <a:xfrm>
            <a:off x="2810749" y="4432936"/>
            <a:ext cx="3141501" cy="369332"/>
          </a:xfrm>
          <a:prstGeom prst="rect">
            <a:avLst/>
          </a:prstGeom>
          <a:solidFill>
            <a:srgbClr val="FFC000"/>
          </a:solidFill>
          <a:ln>
            <a:solidFill>
              <a:schemeClr val="tx1"/>
            </a:solidFill>
          </a:ln>
        </p:spPr>
        <p:txBody>
          <a:bodyPr wrap="none" rtlCol="0">
            <a:spAutoFit/>
          </a:bodyPr>
          <a:lstStyle/>
          <a:p>
            <a:r>
              <a:rPr lang="en-US" b="1" dirty="0">
                <a:solidFill>
                  <a:prstClr val="black"/>
                </a:solidFill>
                <a:effectLst>
                  <a:outerShdw blurRad="38100" dist="38100" dir="2700000" algn="tl">
                    <a:srgbClr val="000000">
                      <a:alpha val="43137"/>
                    </a:srgbClr>
                  </a:outerShdw>
                </a:effectLst>
              </a:rPr>
              <a:t>Double Conversion Power Core</a:t>
            </a:r>
          </a:p>
        </p:txBody>
      </p:sp>
      <p:sp>
        <p:nvSpPr>
          <p:cNvPr id="11" name="TextBox 10"/>
          <p:cNvSpPr txBox="1"/>
          <p:nvPr/>
        </p:nvSpPr>
        <p:spPr>
          <a:xfrm>
            <a:off x="7543798" y="3624911"/>
            <a:ext cx="1295400" cy="246221"/>
          </a:xfrm>
          <a:prstGeom prst="rect">
            <a:avLst/>
          </a:prstGeom>
          <a:solidFill>
            <a:srgbClr val="FFC000"/>
          </a:solidFill>
          <a:ln>
            <a:solidFill>
              <a:schemeClr val="tx1"/>
            </a:solidFill>
          </a:ln>
        </p:spPr>
        <p:txBody>
          <a:bodyPr wrap="square" rtlCol="0">
            <a:spAutoFit/>
          </a:bodyPr>
          <a:lstStyle/>
          <a:p>
            <a:r>
              <a:rPr lang="en-US" sz="1000" b="1" dirty="0">
                <a:solidFill>
                  <a:prstClr val="black"/>
                </a:solidFill>
                <a:effectLst>
                  <a:outerShdw blurRad="38100" dist="38100" dir="2700000" algn="tl">
                    <a:srgbClr val="000000">
                      <a:alpha val="43137"/>
                    </a:srgbClr>
                  </a:outerShdw>
                </a:effectLst>
              </a:rPr>
              <a:t>Normal Operation</a:t>
            </a:r>
          </a:p>
        </p:txBody>
      </p:sp>
      <p:sp>
        <p:nvSpPr>
          <p:cNvPr id="12" name="TextBox 11"/>
          <p:cNvSpPr txBox="1"/>
          <p:nvPr/>
        </p:nvSpPr>
        <p:spPr>
          <a:xfrm>
            <a:off x="7543799" y="3902097"/>
            <a:ext cx="1295401" cy="246221"/>
          </a:xfrm>
          <a:prstGeom prst="rect">
            <a:avLst/>
          </a:prstGeom>
          <a:solidFill>
            <a:srgbClr val="FFC000"/>
          </a:solidFill>
          <a:ln>
            <a:solidFill>
              <a:schemeClr val="tx1"/>
            </a:solidFill>
          </a:ln>
        </p:spPr>
        <p:txBody>
          <a:bodyPr wrap="square" rtlCol="0">
            <a:spAutoFit/>
          </a:bodyPr>
          <a:lstStyle/>
          <a:p>
            <a:r>
              <a:rPr lang="en-US" sz="1000" b="1" dirty="0">
                <a:solidFill>
                  <a:prstClr val="black"/>
                </a:solidFill>
                <a:effectLst>
                  <a:outerShdw blurRad="38100" dist="38100" dir="2700000" algn="tl">
                    <a:srgbClr val="000000">
                      <a:alpha val="43137"/>
                    </a:srgbClr>
                  </a:outerShdw>
                </a:effectLst>
              </a:rPr>
              <a:t>During Sag</a:t>
            </a:r>
          </a:p>
        </p:txBody>
      </p:sp>
      <p:sp>
        <p:nvSpPr>
          <p:cNvPr id="13" name="TextBox 12"/>
          <p:cNvSpPr txBox="1"/>
          <p:nvPr/>
        </p:nvSpPr>
        <p:spPr>
          <a:xfrm>
            <a:off x="7543798" y="4186715"/>
            <a:ext cx="1295403" cy="246221"/>
          </a:xfrm>
          <a:prstGeom prst="rect">
            <a:avLst/>
          </a:prstGeom>
          <a:solidFill>
            <a:srgbClr val="FFC000"/>
          </a:solidFill>
          <a:ln>
            <a:solidFill>
              <a:schemeClr val="tx1"/>
            </a:solidFill>
          </a:ln>
        </p:spPr>
        <p:txBody>
          <a:bodyPr wrap="square" rtlCol="0">
            <a:spAutoFit/>
          </a:bodyPr>
          <a:lstStyle/>
          <a:p>
            <a:r>
              <a:rPr lang="en-US" sz="1000" b="1" dirty="0">
                <a:solidFill>
                  <a:prstClr val="black"/>
                </a:solidFill>
                <a:effectLst>
                  <a:outerShdw blurRad="38100" dist="38100" dir="2700000" algn="tl">
                    <a:srgbClr val="000000">
                      <a:alpha val="43137"/>
                    </a:srgbClr>
                  </a:outerShdw>
                </a:effectLst>
              </a:rPr>
              <a:t>During Maint.</a:t>
            </a:r>
          </a:p>
        </p:txBody>
      </p:sp>
      <p:sp>
        <p:nvSpPr>
          <p:cNvPr id="14" name="TextBox 13"/>
          <p:cNvSpPr txBox="1"/>
          <p:nvPr/>
        </p:nvSpPr>
        <p:spPr>
          <a:xfrm>
            <a:off x="69068" y="779499"/>
            <a:ext cx="2167260" cy="338554"/>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1600" b="1" dirty="0">
                <a:solidFill>
                  <a:prstClr val="white"/>
                </a:solidFill>
                <a:effectLst>
                  <a:outerShdw blurRad="38100" dist="38100" dir="2700000" algn="tl">
                    <a:srgbClr val="000000">
                      <a:alpha val="43137"/>
                    </a:srgbClr>
                  </a:outerShdw>
                </a:effectLst>
              </a:rPr>
              <a:t>Series AC Sag Corrector</a:t>
            </a:r>
          </a:p>
        </p:txBody>
      </p:sp>
      <p:sp>
        <p:nvSpPr>
          <p:cNvPr id="16" name="Title 1"/>
          <p:cNvSpPr txBox="1">
            <a:spLocks/>
          </p:cNvSpPr>
          <p:nvPr/>
        </p:nvSpPr>
        <p:spPr>
          <a:xfrm>
            <a:off x="2895600" y="0"/>
            <a:ext cx="6248400" cy="685800"/>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a:defRPr/>
            </a:pPr>
            <a:r>
              <a:rPr lang="en-US" sz="3200" b="1" dirty="0">
                <a:solidFill>
                  <a:srgbClr val="FFFFFF"/>
                </a:solidFill>
              </a:rPr>
              <a:t>VSD Backup Solutions</a:t>
            </a:r>
            <a:endParaRPr lang="en-US" sz="3000" b="1" dirty="0"/>
          </a:p>
        </p:txBody>
      </p:sp>
      <p:sp>
        <p:nvSpPr>
          <p:cNvPr id="2" name="TextBox 1">
            <a:extLst>
              <a:ext uri="{FF2B5EF4-FFF2-40B4-BE49-F238E27FC236}">
                <a16:creationId xmlns:a16="http://schemas.microsoft.com/office/drawing/2014/main" id="{EC5B11D5-33EB-4C37-9E95-27488417A8D8}"/>
              </a:ext>
            </a:extLst>
          </p:cNvPr>
          <p:cNvSpPr txBox="1"/>
          <p:nvPr/>
        </p:nvSpPr>
        <p:spPr>
          <a:xfrm>
            <a:off x="304800" y="4019550"/>
            <a:ext cx="1676400" cy="6858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7597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8" name="Group 2"/>
          <p:cNvGrpSpPr>
            <a:grpSpLocks/>
          </p:cNvGrpSpPr>
          <p:nvPr/>
        </p:nvGrpSpPr>
        <p:grpSpPr bwMode="auto">
          <a:xfrm>
            <a:off x="394680" y="992286"/>
            <a:ext cx="5989044" cy="4043361"/>
            <a:chOff x="533399" y="971550"/>
            <a:chExt cx="6797492" cy="4062090"/>
          </a:xfrm>
        </p:grpSpPr>
        <p:pic>
          <p:nvPicPr>
            <p:cNvPr id="21509" name="Picture 2" descr="Z:\Dreamweaver\Bonitron.com\BonitronLive\Images\Other\RideThruAdvant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00" y="971550"/>
              <a:ext cx="6734891" cy="4062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399" y="4628859"/>
              <a:ext cx="2590800" cy="40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solidFill>
                  <a:srgbClr val="FFFFFF"/>
                </a:solidFill>
              </a:endParaRPr>
            </a:p>
          </p:txBody>
        </p:sp>
      </p:grpSp>
      <p:sp>
        <p:nvSpPr>
          <p:cNvPr id="51" name="Slide Number Placeholder 50"/>
          <p:cNvSpPr>
            <a:spLocks noGrp="1"/>
          </p:cNvSpPr>
          <p:nvPr>
            <p:ph type="sldNum" sz="quarter" idx="12"/>
          </p:nvPr>
        </p:nvSpPr>
        <p:spPr>
          <a:xfrm>
            <a:off x="8667585" y="4772832"/>
            <a:ext cx="381000" cy="273844"/>
          </a:xfrm>
        </p:spPr>
        <p:txBody>
          <a:bodyPr/>
          <a:lstStyle>
            <a:lvl1pPr>
              <a:defRPr>
                <a:solidFill>
                  <a:schemeClr val="tx1"/>
                </a:solidFill>
                <a:latin typeface="Calibri" pitchFamily="34" charset="0"/>
              </a:defRPr>
            </a:lvl1pPr>
            <a:lvl2pPr marL="742895" indent="-285729">
              <a:defRPr>
                <a:solidFill>
                  <a:schemeClr val="tx1"/>
                </a:solidFill>
                <a:latin typeface="Calibri" pitchFamily="34" charset="0"/>
              </a:defRPr>
            </a:lvl2pPr>
            <a:lvl3pPr marL="1142915" indent="-228582">
              <a:defRPr>
                <a:solidFill>
                  <a:schemeClr val="tx1"/>
                </a:solidFill>
                <a:latin typeface="Calibri" pitchFamily="34" charset="0"/>
              </a:defRPr>
            </a:lvl3pPr>
            <a:lvl4pPr marL="1600080" indent="-228582">
              <a:defRPr>
                <a:solidFill>
                  <a:schemeClr val="tx1"/>
                </a:solidFill>
                <a:latin typeface="Calibri" pitchFamily="34" charset="0"/>
              </a:defRPr>
            </a:lvl4pPr>
            <a:lvl5pPr marL="2057246" indent="-228582">
              <a:defRPr>
                <a:solidFill>
                  <a:schemeClr val="tx1"/>
                </a:solidFill>
                <a:latin typeface="Calibri" pitchFamily="34" charset="0"/>
              </a:defRPr>
            </a:lvl5pPr>
            <a:lvl6pPr marL="2514411" indent="-228582" fontAlgn="base">
              <a:spcBef>
                <a:spcPct val="0"/>
              </a:spcBef>
              <a:spcAft>
                <a:spcPct val="0"/>
              </a:spcAft>
              <a:defRPr>
                <a:solidFill>
                  <a:schemeClr val="tx1"/>
                </a:solidFill>
                <a:latin typeface="Calibri" pitchFamily="34" charset="0"/>
              </a:defRPr>
            </a:lvl6pPr>
            <a:lvl7pPr marL="2971578" indent="-228582" fontAlgn="base">
              <a:spcBef>
                <a:spcPct val="0"/>
              </a:spcBef>
              <a:spcAft>
                <a:spcPct val="0"/>
              </a:spcAft>
              <a:defRPr>
                <a:solidFill>
                  <a:schemeClr val="tx1"/>
                </a:solidFill>
                <a:latin typeface="Calibri" pitchFamily="34" charset="0"/>
              </a:defRPr>
            </a:lvl7pPr>
            <a:lvl8pPr marL="3428744" indent="-228582" fontAlgn="base">
              <a:spcBef>
                <a:spcPct val="0"/>
              </a:spcBef>
              <a:spcAft>
                <a:spcPct val="0"/>
              </a:spcAft>
              <a:defRPr>
                <a:solidFill>
                  <a:schemeClr val="tx1"/>
                </a:solidFill>
                <a:latin typeface="Calibri" pitchFamily="34" charset="0"/>
              </a:defRPr>
            </a:lvl8pPr>
            <a:lvl9pPr marL="3885909" indent="-228582" fontAlgn="base">
              <a:spcBef>
                <a:spcPct val="0"/>
              </a:spcBef>
              <a:spcAft>
                <a:spcPct val="0"/>
              </a:spcAft>
              <a:defRPr>
                <a:solidFill>
                  <a:schemeClr val="tx1"/>
                </a:solidFill>
                <a:latin typeface="Calibri" pitchFamily="34" charset="0"/>
              </a:defRPr>
            </a:lvl9pPr>
          </a:lstStyle>
          <a:p>
            <a:fld id="{052FBDF0-9FC2-49B8-B761-2E4264B85971}" type="slidenum">
              <a:rPr lang="en-US" altLang="en-US">
                <a:solidFill>
                  <a:srgbClr val="898989"/>
                </a:solidFill>
              </a:rPr>
              <a:pPr/>
              <a:t>19</a:t>
            </a:fld>
            <a:endParaRPr lang="en-US" altLang="en-US" dirty="0">
              <a:solidFill>
                <a:srgbClr val="898989"/>
              </a:solidFill>
            </a:endParaRPr>
          </a:p>
        </p:txBody>
      </p:sp>
      <p:sp>
        <p:nvSpPr>
          <p:cNvPr id="5" name="TextBox 4">
            <a:extLst>
              <a:ext uri="{FF2B5EF4-FFF2-40B4-BE49-F238E27FC236}">
                <a16:creationId xmlns:a16="http://schemas.microsoft.com/office/drawing/2014/main" id="{9E487399-AB63-47E4-8F61-4F827292DA90}"/>
              </a:ext>
            </a:extLst>
          </p:cNvPr>
          <p:cNvSpPr txBox="1"/>
          <p:nvPr/>
        </p:nvSpPr>
        <p:spPr>
          <a:xfrm>
            <a:off x="2524649" y="4611724"/>
            <a:ext cx="2051587" cy="300082"/>
          </a:xfrm>
          <a:prstGeom prst="rect">
            <a:avLst/>
          </a:prstGeom>
          <a:noFill/>
          <a:effectLst/>
        </p:spPr>
        <p:txBody>
          <a:bodyPr wrap="none" rtlCol="0">
            <a:spAutoFit/>
          </a:bodyPr>
          <a:lstStyle/>
          <a:p>
            <a:r>
              <a:rPr lang="en-US" sz="1350" b="1" dirty="0">
                <a:effectLst>
                  <a:outerShdw blurRad="38100" dist="38100" dir="2700000" algn="tl">
                    <a:srgbClr val="000000">
                      <a:alpha val="43137"/>
                    </a:srgbClr>
                  </a:outerShdw>
                </a:effectLst>
              </a:rPr>
              <a:t>Voltage Regulator Booster</a:t>
            </a:r>
          </a:p>
        </p:txBody>
      </p:sp>
      <p:graphicFrame>
        <p:nvGraphicFramePr>
          <p:cNvPr id="21" name="Content Placeholder 3">
            <a:extLst>
              <a:ext uri="{FF2B5EF4-FFF2-40B4-BE49-F238E27FC236}">
                <a16:creationId xmlns:a16="http://schemas.microsoft.com/office/drawing/2014/main" id="{9A48A242-34DA-4CED-8C7C-BD89438289F2}"/>
              </a:ext>
            </a:extLst>
          </p:cNvPr>
          <p:cNvGraphicFramePr>
            <a:graphicFrameLocks/>
          </p:cNvGraphicFramePr>
          <p:nvPr>
            <p:extLst>
              <p:ext uri="{D42A27DB-BD31-4B8C-83A1-F6EECF244321}">
                <p14:modId xmlns:p14="http://schemas.microsoft.com/office/powerpoint/2010/main" val="4201952988"/>
              </p:ext>
            </p:extLst>
          </p:nvPr>
        </p:nvGraphicFramePr>
        <p:xfrm>
          <a:off x="6383724" y="744808"/>
          <a:ext cx="2720017" cy="4166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itle 1">
            <a:extLst>
              <a:ext uri="{FF2B5EF4-FFF2-40B4-BE49-F238E27FC236}">
                <a16:creationId xmlns:a16="http://schemas.microsoft.com/office/drawing/2014/main" id="{A77953D1-9E1C-4857-BE8D-F851BB085D33}"/>
              </a:ext>
            </a:extLst>
          </p:cNvPr>
          <p:cNvSpPr txBox="1">
            <a:spLocks/>
          </p:cNvSpPr>
          <p:nvPr/>
        </p:nvSpPr>
        <p:spPr>
          <a:xfrm>
            <a:off x="2865268" y="0"/>
            <a:ext cx="6248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a:defRPr/>
            </a:pPr>
            <a:r>
              <a:rPr lang="en-US" b="1" dirty="0"/>
              <a:t>VSD Backup Solutions</a:t>
            </a:r>
          </a:p>
        </p:txBody>
      </p:sp>
      <p:sp>
        <p:nvSpPr>
          <p:cNvPr id="23" name="TextBox 22">
            <a:extLst>
              <a:ext uri="{FF2B5EF4-FFF2-40B4-BE49-F238E27FC236}">
                <a16:creationId xmlns:a16="http://schemas.microsoft.com/office/drawing/2014/main" id="{3015B0AE-7FDD-4C26-A843-2D0BEDA6C3D0}"/>
              </a:ext>
            </a:extLst>
          </p:cNvPr>
          <p:cNvSpPr txBox="1"/>
          <p:nvPr/>
        </p:nvSpPr>
        <p:spPr>
          <a:xfrm>
            <a:off x="0" y="663919"/>
            <a:ext cx="2363147" cy="276999"/>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1200" b="1" dirty="0">
                <a:solidFill>
                  <a:prstClr val="white"/>
                </a:solidFill>
                <a:effectLst>
                  <a:outerShdw blurRad="38100" dist="38100" dir="2700000" algn="tl">
                    <a:srgbClr val="000000">
                      <a:alpha val="43137"/>
                    </a:srgbClr>
                  </a:outerShdw>
                </a:effectLst>
              </a:rPr>
              <a:t>Parallel DC Bus Ride Thru Solution</a:t>
            </a:r>
          </a:p>
        </p:txBody>
      </p:sp>
    </p:spTree>
    <p:extLst>
      <p:ext uri="{BB962C8B-B14F-4D97-AF65-F5344CB8AC3E}">
        <p14:creationId xmlns:p14="http://schemas.microsoft.com/office/powerpoint/2010/main" val="1004028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C:\Documents and Settings\Todd Edwards\Local Settings\Temporary Internet Files\Content.IE5\AZ0VRJNU\MP900435893[1].jpg">
            <a:extLst>
              <a:ext uri="{FF2B5EF4-FFF2-40B4-BE49-F238E27FC236}">
                <a16:creationId xmlns:a16="http://schemas.microsoft.com/office/drawing/2014/main" id="{67279F56-AE2E-4A22-8A36-49B0DDC6E5D8}"/>
              </a:ext>
            </a:extLst>
          </p:cNvPr>
          <p:cNvPicPr>
            <a:picLocks noChangeAspect="1" noChangeArrowheads="1"/>
          </p:cNvPicPr>
          <p:nvPr/>
        </p:nvPicPr>
        <p:blipFill>
          <a:blip r:embed="rId3" cstate="print"/>
          <a:srcRect/>
          <a:stretch>
            <a:fillRect/>
          </a:stretch>
        </p:blipFill>
        <p:spPr bwMode="auto">
          <a:xfrm>
            <a:off x="307063" y="895348"/>
            <a:ext cx="3913011" cy="3657597"/>
          </a:xfrm>
          <a:prstGeom prst="rect">
            <a:avLst/>
          </a:prstGeom>
          <a:ln w="104775">
            <a:gradFill>
              <a:gsLst>
                <a:gs pos="0">
                  <a:schemeClr val="accent1">
                    <a:lumMod val="5000"/>
                    <a:lumOff val="95000"/>
                  </a:schemeClr>
                </a:gs>
                <a:gs pos="33000">
                  <a:schemeClr val="accent1">
                    <a:lumMod val="45000"/>
                    <a:lumOff val="55000"/>
                  </a:schemeClr>
                </a:gs>
                <a:gs pos="67000">
                  <a:srgbClr val="E9A9DD"/>
                </a:gs>
                <a:gs pos="100000">
                  <a:schemeClr val="accent1">
                    <a:lumMod val="30000"/>
                    <a:lumOff val="70000"/>
                  </a:schemeClr>
                </a:gs>
              </a:gsLst>
              <a:lin ang="5400000" scaled="1"/>
            </a:gradFill>
          </a:ln>
          <a:effectLst>
            <a:outerShdw blurRad="50800" dist="266700" dir="2700000" algn="tl" rotWithShape="0">
              <a:prstClr val="black">
                <a:alpha val="40000"/>
              </a:prstClr>
            </a:outerShdw>
          </a:effectLst>
        </p:spPr>
      </p:pic>
      <p:sp>
        <p:nvSpPr>
          <p:cNvPr id="2" name="Title 1"/>
          <p:cNvSpPr>
            <a:spLocks noGrp="1"/>
          </p:cNvSpPr>
          <p:nvPr>
            <p:ph type="title"/>
          </p:nvPr>
        </p:nvSpPr>
        <p:spPr>
          <a:xfrm>
            <a:off x="2895600" y="0"/>
            <a:ext cx="6248400" cy="742950"/>
          </a:xfrm>
        </p:spPr>
        <p:txBody>
          <a:bodyPr/>
          <a:lstStyle/>
          <a:p>
            <a:pPr fontAlgn="auto">
              <a:spcAft>
                <a:spcPts val="0"/>
              </a:spcAft>
              <a:defRPr/>
            </a:pPr>
            <a:r>
              <a:rPr lang="en-US" b="1" dirty="0"/>
              <a:t>Presentation Topics</a:t>
            </a:r>
          </a:p>
        </p:txBody>
      </p:sp>
      <p:sp>
        <p:nvSpPr>
          <p:cNvPr id="5" name="Slide Number Placeholder 4"/>
          <p:cNvSpPr>
            <a:spLocks noGrp="1"/>
          </p:cNvSpPr>
          <p:nvPr>
            <p:ph type="sldNum" sz="quarter" idx="12"/>
          </p:nvPr>
        </p:nvSpPr>
        <p:spPr>
          <a:xfrm>
            <a:off x="8458200" y="4767263"/>
            <a:ext cx="228600" cy="274637"/>
          </a:xfr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D67B8EAA-6BF9-4FBB-A453-0205306973A5}" type="slidenum">
              <a:rPr lang="en-US" altLang="en-US">
                <a:solidFill>
                  <a:srgbClr val="898989"/>
                </a:solidFill>
              </a:rPr>
              <a:pPr/>
              <a:t>2</a:t>
            </a:fld>
            <a:endParaRPr lang="en-US" altLang="en-US" dirty="0">
              <a:solidFill>
                <a:srgbClr val="898989"/>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1960249949"/>
              </p:ext>
            </p:extLst>
          </p:nvPr>
        </p:nvGraphicFramePr>
        <p:xfrm>
          <a:off x="2819400" y="666750"/>
          <a:ext cx="6248400" cy="4375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3EF64F31-FAC3-4AE3-8488-3B353F43412D}"/>
              </a:ext>
            </a:extLst>
          </p:cNvPr>
          <p:cNvSpPr txBox="1"/>
          <p:nvPr/>
        </p:nvSpPr>
        <p:spPr>
          <a:xfrm>
            <a:off x="990600" y="704306"/>
            <a:ext cx="2762738" cy="523220"/>
          </a:xfrm>
          <a:prstGeom prst="rect">
            <a:avLst/>
          </a:prstGeom>
          <a:noFill/>
        </p:spPr>
        <p:txBody>
          <a:bodyPr wrap="square" rtlCol="0">
            <a:spAutoFit/>
          </a:bodyPr>
          <a:lstStyle/>
          <a:p>
            <a:pPr algn="ctr"/>
            <a:r>
              <a:rPr lang="en-US" sz="2800" b="1" dirty="0">
                <a:effectLst>
                  <a:glow rad="228600">
                    <a:schemeClr val="accent3">
                      <a:satMod val="175000"/>
                      <a:alpha val="40000"/>
                    </a:schemeClr>
                  </a:glow>
                  <a:outerShdw blurRad="38100" dist="38100" dir="2700000" algn="tl">
                    <a:srgbClr val="000000">
                      <a:alpha val="43137"/>
                    </a:srgbClr>
                  </a:outerShdw>
                </a:effectLst>
              </a:rPr>
              <a:t>Zero Down Time</a:t>
            </a:r>
          </a:p>
        </p:txBody>
      </p:sp>
    </p:spTree>
    <p:extLst>
      <p:ext uri="{BB962C8B-B14F-4D97-AF65-F5344CB8AC3E}">
        <p14:creationId xmlns:p14="http://schemas.microsoft.com/office/powerpoint/2010/main" val="1804118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14D55-2747-5A89-DC5A-FC5D01BC389A}"/>
            </a:ext>
          </a:extLst>
        </p:cNvPr>
        <p:cNvGrpSpPr/>
        <p:nvPr/>
      </p:nvGrpSpPr>
      <p:grpSpPr>
        <a:xfrm>
          <a:off x="0" y="0"/>
          <a:ext cx="0" cy="0"/>
          <a:chOff x="0" y="0"/>
          <a:chExt cx="0" cy="0"/>
        </a:xfrm>
      </p:grpSpPr>
      <p:sp>
        <p:nvSpPr>
          <p:cNvPr id="38914" name="Slide Number Placeholder 4">
            <a:extLst>
              <a:ext uri="{FF2B5EF4-FFF2-40B4-BE49-F238E27FC236}">
                <a16:creationId xmlns:a16="http://schemas.microsoft.com/office/drawing/2014/main" id="{815FE134-40FD-15DE-51A1-23D20054E8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13" indent="-285736" eaLnBrk="0" hangingPunct="0">
              <a:defRPr>
                <a:solidFill>
                  <a:schemeClr val="tx1"/>
                </a:solidFill>
                <a:latin typeface="Arial" charset="0"/>
                <a:cs typeface="Arial" charset="0"/>
              </a:defRPr>
            </a:lvl2pPr>
            <a:lvl3pPr marL="1142944" indent="-228588" eaLnBrk="0" hangingPunct="0">
              <a:defRPr>
                <a:solidFill>
                  <a:schemeClr val="tx1"/>
                </a:solidFill>
                <a:latin typeface="Arial" charset="0"/>
                <a:cs typeface="Arial" charset="0"/>
              </a:defRPr>
            </a:lvl3pPr>
            <a:lvl4pPr marL="1600120" indent="-228588" eaLnBrk="0" hangingPunct="0">
              <a:defRPr>
                <a:solidFill>
                  <a:schemeClr val="tx1"/>
                </a:solidFill>
                <a:latin typeface="Arial" charset="0"/>
                <a:cs typeface="Arial" charset="0"/>
              </a:defRPr>
            </a:lvl4pPr>
            <a:lvl5pPr marL="2057297" indent="-228588" eaLnBrk="0" hangingPunct="0">
              <a:defRPr>
                <a:solidFill>
                  <a:schemeClr val="tx1"/>
                </a:solidFill>
                <a:latin typeface="Arial" charset="0"/>
                <a:cs typeface="Arial" charset="0"/>
              </a:defRPr>
            </a:lvl5pPr>
            <a:lvl6pPr marL="2514474" indent="-228588" algn="ctr" eaLnBrk="0" fontAlgn="base" hangingPunct="0">
              <a:spcBef>
                <a:spcPct val="0"/>
              </a:spcBef>
              <a:spcAft>
                <a:spcPct val="0"/>
              </a:spcAft>
              <a:defRPr>
                <a:solidFill>
                  <a:schemeClr val="tx1"/>
                </a:solidFill>
                <a:latin typeface="Arial" charset="0"/>
                <a:cs typeface="Arial" charset="0"/>
              </a:defRPr>
            </a:lvl6pPr>
            <a:lvl7pPr marL="2971652" indent="-228588" algn="ctr" eaLnBrk="0" fontAlgn="base" hangingPunct="0">
              <a:spcBef>
                <a:spcPct val="0"/>
              </a:spcBef>
              <a:spcAft>
                <a:spcPct val="0"/>
              </a:spcAft>
              <a:defRPr>
                <a:solidFill>
                  <a:schemeClr val="tx1"/>
                </a:solidFill>
                <a:latin typeface="Arial" charset="0"/>
                <a:cs typeface="Arial" charset="0"/>
              </a:defRPr>
            </a:lvl7pPr>
            <a:lvl8pPr marL="3428829" indent="-228588" algn="ctr" eaLnBrk="0" fontAlgn="base" hangingPunct="0">
              <a:spcBef>
                <a:spcPct val="0"/>
              </a:spcBef>
              <a:spcAft>
                <a:spcPct val="0"/>
              </a:spcAft>
              <a:defRPr>
                <a:solidFill>
                  <a:schemeClr val="tx1"/>
                </a:solidFill>
                <a:latin typeface="Arial" charset="0"/>
                <a:cs typeface="Arial" charset="0"/>
              </a:defRPr>
            </a:lvl8pPr>
            <a:lvl9pPr marL="3886006" indent="-228588" algn="ctr" eaLnBrk="0" fontAlgn="base" hangingPunct="0">
              <a:spcBef>
                <a:spcPct val="0"/>
              </a:spcBef>
              <a:spcAft>
                <a:spcPct val="0"/>
              </a:spcAft>
              <a:defRPr>
                <a:solidFill>
                  <a:schemeClr val="tx1"/>
                </a:solidFill>
                <a:latin typeface="Arial" charset="0"/>
                <a:cs typeface="Arial" charset="0"/>
              </a:defRPr>
            </a:lvl9pPr>
          </a:lstStyle>
          <a:p>
            <a:fld id="{70108CEA-5891-40E2-BFFA-4AE9D1D36D55}" type="slidenum">
              <a:rPr lang="en-US" altLang="en-US" smtClean="0">
                <a:solidFill>
                  <a:srgbClr val="000000"/>
                </a:solidFill>
              </a:rPr>
              <a:pPr/>
              <a:t>20</a:t>
            </a:fld>
            <a:endParaRPr lang="en-US" altLang="en-US" dirty="0">
              <a:solidFill>
                <a:srgbClr val="000000"/>
              </a:solidFill>
            </a:endParaRPr>
          </a:p>
        </p:txBody>
      </p:sp>
      <p:pic>
        <p:nvPicPr>
          <p:cNvPr id="38916" name="Picture 7">
            <a:extLst>
              <a:ext uri="{FF2B5EF4-FFF2-40B4-BE49-F238E27FC236}">
                <a16:creationId xmlns:a16="http://schemas.microsoft.com/office/drawing/2014/main" id="{30B2A0A2-B555-29E4-B81D-6F56935E0F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742950"/>
            <a:ext cx="5715000" cy="419100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7A0DA50-6CD2-7D98-BD5F-5BE56FE21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701" y="2023231"/>
            <a:ext cx="706898" cy="1547685"/>
          </a:xfrm>
          <a:prstGeom prst="rect">
            <a:avLst/>
          </a:prstGeom>
          <a:effectLst/>
        </p:spPr>
      </p:pic>
      <p:sp>
        <p:nvSpPr>
          <p:cNvPr id="9" name="Title 1">
            <a:extLst>
              <a:ext uri="{FF2B5EF4-FFF2-40B4-BE49-F238E27FC236}">
                <a16:creationId xmlns:a16="http://schemas.microsoft.com/office/drawing/2014/main" id="{E28331F4-AA66-C43A-D4FD-AB1135113673}"/>
              </a:ext>
            </a:extLst>
          </p:cNvPr>
          <p:cNvSpPr txBox="1">
            <a:spLocks/>
          </p:cNvSpPr>
          <p:nvPr/>
        </p:nvSpPr>
        <p:spPr>
          <a:xfrm>
            <a:off x="2895600" y="1322"/>
            <a:ext cx="6248400" cy="685800"/>
          </a:xfrm>
          <a:prstGeom prst="rect">
            <a:avLst/>
          </a:prstGeom>
        </p:spPr>
        <p:txBody>
          <a:bodyPr vert="horz" lIns="91440" tIns="45720" rIns="91440" bIns="45720" rtlCol="0" anchor="ctr">
            <a:normAutofit fontScale="85000" lnSpcReduction="10000"/>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en-US" sz="3200" b="1" dirty="0"/>
              <a:t>UPD – Uninterruptable Power For Drives</a:t>
            </a:r>
          </a:p>
        </p:txBody>
      </p:sp>
      <p:sp>
        <p:nvSpPr>
          <p:cNvPr id="8" name="Rectangle 1">
            <a:extLst>
              <a:ext uri="{FF2B5EF4-FFF2-40B4-BE49-F238E27FC236}">
                <a16:creationId xmlns:a16="http://schemas.microsoft.com/office/drawing/2014/main" id="{4267456D-4806-8FB7-D675-FEBF60240B88}"/>
              </a:ext>
            </a:extLst>
          </p:cNvPr>
          <p:cNvSpPr>
            <a:spLocks noChangeArrowheads="1"/>
          </p:cNvSpPr>
          <p:nvPr/>
        </p:nvSpPr>
        <p:spPr bwMode="auto">
          <a:xfrm>
            <a:off x="76200" y="1047750"/>
            <a:ext cx="3048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100" b="1" dirty="0">
                <a:effectLst>
                  <a:outerShdw blurRad="38100" dist="38100" dir="2700000" algn="tl">
                    <a:srgbClr val="000000">
                      <a:alpha val="43137"/>
                    </a:srgbClr>
                  </a:outerShdw>
                </a:effectLst>
              </a:rPr>
              <a:t>The Stand Alone M3460 Or M3534R Is Utilized For 2-3 Second 3 Phase Sag Protection.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Does Not Require Additional Energy Storage.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The Single Unit Is Connected To The AC Line At The VSDs Ac Input Terminals And The VSDs Dc Bus.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It Will Protect From 60% 3 Phase Sags For 2-3 Seconds or Single Phase 100% with 40% Remaining AC Line Other 2 Phases.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We Use The Sag Ride Thru Voltage Regulator Booster For 2-3 Second Outages When Combined With Ultracapacitor Energy Storage.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If Using Common Bus Multiple Drives For One Ride Thru The Drives Must Be Connected To The Same AC Distribution. </a:t>
            </a:r>
          </a:p>
        </p:txBody>
      </p:sp>
      <p:sp>
        <p:nvSpPr>
          <p:cNvPr id="7" name="Title 1">
            <a:extLst>
              <a:ext uri="{FF2B5EF4-FFF2-40B4-BE49-F238E27FC236}">
                <a16:creationId xmlns:a16="http://schemas.microsoft.com/office/drawing/2014/main" id="{F619CC0D-74EC-F9EC-D180-0F18CF9697FF}"/>
              </a:ext>
            </a:extLst>
          </p:cNvPr>
          <p:cNvSpPr txBox="1">
            <a:spLocks/>
          </p:cNvSpPr>
          <p:nvPr/>
        </p:nvSpPr>
        <p:spPr>
          <a:xfrm>
            <a:off x="76199" y="715883"/>
            <a:ext cx="3048001" cy="30697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100" b="1" dirty="0"/>
              <a:t>M3534R &amp; </a:t>
            </a:r>
            <a:r>
              <a:rPr lang="en-US" altLang="en-US" sz="1100" b="1" dirty="0"/>
              <a:t>M3460R Voltage Regulator Booster</a:t>
            </a:r>
            <a:endParaRPr lang="en-US" sz="1100" b="1" dirty="0"/>
          </a:p>
        </p:txBody>
      </p:sp>
      <p:pic>
        <p:nvPicPr>
          <p:cNvPr id="10" name="Picture 50" descr="M3534.jpg">
            <a:extLst>
              <a:ext uri="{FF2B5EF4-FFF2-40B4-BE49-F238E27FC236}">
                <a16:creationId xmlns:a16="http://schemas.microsoft.com/office/drawing/2014/main" id="{1F70B8EC-4E25-1CD6-53AE-268B4010EA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8099" y="2425162"/>
            <a:ext cx="533400" cy="92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F5AF509-0925-8773-2EA0-0370642C720F}"/>
              </a:ext>
            </a:extLst>
          </p:cNvPr>
          <p:cNvSpPr txBox="1"/>
          <p:nvPr/>
        </p:nvSpPr>
        <p:spPr>
          <a:xfrm>
            <a:off x="3238414" y="3527136"/>
            <a:ext cx="1159685" cy="707886"/>
          </a:xfrm>
          <a:prstGeom prst="rect">
            <a:avLst/>
          </a:prstGeom>
          <a:noFill/>
        </p:spPr>
        <p:txBody>
          <a:bodyPr wrap="square" rtlCol="0">
            <a:spAutoFit/>
          </a:bodyPr>
          <a:lstStyle/>
          <a:p>
            <a:pPr algn="ctr"/>
            <a:r>
              <a:rPr lang="en-US" sz="1000" b="1" dirty="0">
                <a:effectLst>
                  <a:outerShdw blurRad="38100" dist="38100" dir="2700000" algn="tl">
                    <a:srgbClr val="000000">
                      <a:alpha val="43137"/>
                    </a:srgbClr>
                  </a:outerShdw>
                </a:effectLst>
              </a:rPr>
              <a:t>50kW-250kW Single Unit</a:t>
            </a:r>
          </a:p>
          <a:p>
            <a:pPr algn="ctr"/>
            <a:r>
              <a:rPr lang="en-US" sz="1000" b="1" dirty="0">
                <a:effectLst>
                  <a:outerShdw blurRad="38100" dist="38100" dir="2700000" algn="tl">
                    <a:srgbClr val="000000">
                      <a:alpha val="43137"/>
                    </a:srgbClr>
                  </a:outerShdw>
                </a:effectLst>
              </a:rPr>
              <a:t>Parallel Power Modules 250kW+</a:t>
            </a:r>
          </a:p>
        </p:txBody>
      </p:sp>
      <p:sp>
        <p:nvSpPr>
          <p:cNvPr id="11" name="TextBox 10">
            <a:extLst>
              <a:ext uri="{FF2B5EF4-FFF2-40B4-BE49-F238E27FC236}">
                <a16:creationId xmlns:a16="http://schemas.microsoft.com/office/drawing/2014/main" id="{913B738B-4938-27A8-1E4B-EDE75785CA97}"/>
              </a:ext>
            </a:extLst>
          </p:cNvPr>
          <p:cNvSpPr txBox="1"/>
          <p:nvPr/>
        </p:nvSpPr>
        <p:spPr>
          <a:xfrm>
            <a:off x="4084956" y="3306942"/>
            <a:ext cx="1159685" cy="400110"/>
          </a:xfrm>
          <a:prstGeom prst="rect">
            <a:avLst/>
          </a:prstGeom>
          <a:noFill/>
        </p:spPr>
        <p:txBody>
          <a:bodyPr wrap="square" rtlCol="0">
            <a:spAutoFit/>
          </a:bodyPr>
          <a:lstStyle/>
          <a:p>
            <a:pPr algn="ctr"/>
            <a:r>
              <a:rPr lang="en-US" sz="1000" b="1" dirty="0">
                <a:effectLst>
                  <a:outerShdw blurRad="38100" dist="38100" dir="2700000" algn="tl">
                    <a:srgbClr val="000000">
                      <a:alpha val="43137"/>
                    </a:srgbClr>
                  </a:outerShdw>
                </a:effectLst>
              </a:rPr>
              <a:t>10kW-50kW Single Unit</a:t>
            </a:r>
          </a:p>
        </p:txBody>
      </p:sp>
    </p:spTree>
    <p:extLst>
      <p:ext uri="{BB962C8B-B14F-4D97-AF65-F5344CB8AC3E}">
        <p14:creationId xmlns:p14="http://schemas.microsoft.com/office/powerpoint/2010/main" val="80776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8"/>
          <p:cNvSpPr>
            <a:spLocks noGrp="1"/>
          </p:cNvSpPr>
          <p:nvPr>
            <p:ph type="sldNum" sz="quarter" idx="12"/>
          </p:nvPr>
        </p:nvSpPr>
        <p:spPr bwMode="auto">
          <a:xfrm>
            <a:off x="8229600" y="4767263"/>
            <a:ext cx="4572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F1700C3E-F420-406E-8F6F-98634848F7AA}" type="slidenum">
              <a:rPr lang="en-US" altLang="en-US">
                <a:solidFill>
                  <a:srgbClr val="898989"/>
                </a:solidFill>
                <a:latin typeface="Arial" pitchFamily="34" charset="0"/>
                <a:cs typeface="Arial" pitchFamily="34" charset="0"/>
              </a:rPr>
              <a:pPr/>
              <a:t>21</a:t>
            </a:fld>
            <a:endParaRPr lang="en-US" altLang="en-US">
              <a:solidFill>
                <a:srgbClr val="898989"/>
              </a:solidFill>
              <a:latin typeface="Arial" pitchFamily="34" charset="0"/>
              <a:cs typeface="Arial" pitchFamily="34" charset="0"/>
            </a:endParaRPr>
          </a:p>
        </p:txBody>
      </p:sp>
      <p:sp>
        <p:nvSpPr>
          <p:cNvPr id="6" name="Title 1"/>
          <p:cNvSpPr>
            <a:spLocks noGrp="1"/>
          </p:cNvSpPr>
          <p:nvPr>
            <p:ph type="title"/>
          </p:nvPr>
        </p:nvSpPr>
        <p:spPr>
          <a:xfrm>
            <a:off x="2819400" y="0"/>
            <a:ext cx="6324600" cy="742950"/>
          </a:xfrm>
        </p:spPr>
        <p:txBody>
          <a:bodyPr>
            <a:normAutofit/>
          </a:bodyPr>
          <a:lstStyle/>
          <a:p>
            <a:pPr fontAlgn="auto">
              <a:spcAft>
                <a:spcPts val="0"/>
              </a:spcAft>
              <a:defRPr/>
            </a:pPr>
            <a:r>
              <a:rPr lang="en-US" sz="2800" b="1" dirty="0"/>
              <a:t>UPD – Uninterruptable Power For Drives</a:t>
            </a:r>
          </a:p>
        </p:txBody>
      </p:sp>
      <p:graphicFrame>
        <p:nvGraphicFramePr>
          <p:cNvPr id="2050" name="Object 16"/>
          <p:cNvGraphicFramePr>
            <a:graphicFrameLocks/>
          </p:cNvGraphicFramePr>
          <p:nvPr/>
        </p:nvGraphicFramePr>
        <p:xfrm>
          <a:off x="152400" y="1197953"/>
          <a:ext cx="4343400" cy="3659185"/>
        </p:xfrm>
        <a:graphic>
          <a:graphicData uri="http://schemas.openxmlformats.org/presentationml/2006/ole">
            <mc:AlternateContent xmlns:mc="http://schemas.openxmlformats.org/markup-compatibility/2006">
              <mc:Choice xmlns:v="urn:schemas-microsoft-com:vml" Requires="v">
                <p:oleObj name="Bitmap Image" r:id="rId3" imgW="3114355" imgH="2505029" progId="PBrush">
                  <p:embed/>
                </p:oleObj>
              </mc:Choice>
              <mc:Fallback>
                <p:oleObj name="Bitmap Image" r:id="rId3" imgW="3114355" imgH="2505029" progId="PBrush">
                  <p:embed/>
                  <p:pic>
                    <p:nvPicPr>
                      <p:cNvPr id="2050" name="Object 1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97953"/>
                        <a:ext cx="4343400" cy="3659185"/>
                      </a:xfrm>
                      <a:prstGeom prst="rect">
                        <a:avLst/>
                      </a:prstGeom>
                      <a:noFill/>
                    </p:spPr>
                  </p:pic>
                </p:oleObj>
              </mc:Fallback>
            </mc:AlternateContent>
          </a:graphicData>
        </a:graphic>
      </p:graphicFrame>
      <p:graphicFrame>
        <p:nvGraphicFramePr>
          <p:cNvPr id="11" name="Diagram 10"/>
          <p:cNvGraphicFramePr/>
          <p:nvPr>
            <p:extLst>
              <p:ext uri="{D42A27DB-BD31-4B8C-83A1-F6EECF244321}">
                <p14:modId xmlns:p14="http://schemas.microsoft.com/office/powerpoint/2010/main" val="255998563"/>
              </p:ext>
            </p:extLst>
          </p:nvPr>
        </p:nvGraphicFramePr>
        <p:xfrm>
          <a:off x="4648202" y="771797"/>
          <a:ext cx="4386530" cy="4222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a:extLst>
              <a:ext uri="{FF2B5EF4-FFF2-40B4-BE49-F238E27FC236}">
                <a16:creationId xmlns:a16="http://schemas.microsoft.com/office/drawing/2014/main" id="{560163D6-3AF5-427D-9BE7-357868FFBE0A}"/>
              </a:ext>
            </a:extLst>
          </p:cNvPr>
          <p:cNvSpPr txBox="1">
            <a:spLocks/>
          </p:cNvSpPr>
          <p:nvPr/>
        </p:nvSpPr>
        <p:spPr>
          <a:xfrm>
            <a:off x="34636" y="785929"/>
            <a:ext cx="3193211" cy="338021"/>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85000" lnSpcReduction="10000"/>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800" b="1" dirty="0"/>
              <a:t>AC Line Sag with DC Bus Ride Thru</a:t>
            </a:r>
          </a:p>
        </p:txBody>
      </p:sp>
      <p:pic>
        <p:nvPicPr>
          <p:cNvPr id="2" name="Picture 1">
            <a:extLst>
              <a:ext uri="{FF2B5EF4-FFF2-40B4-BE49-F238E27FC236}">
                <a16:creationId xmlns:a16="http://schemas.microsoft.com/office/drawing/2014/main" id="{AFDEFA8E-0C7B-DAEF-1E18-897B6C11F6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2218" y="1047750"/>
            <a:ext cx="868796" cy="1905000"/>
          </a:xfrm>
          <a:prstGeom prst="rect">
            <a:avLst/>
          </a:prstGeom>
          <a:effectLst/>
        </p:spPr>
      </p:pic>
      <p:pic>
        <p:nvPicPr>
          <p:cNvPr id="3" name="Picture 50" descr="M3534.jpg">
            <a:extLst>
              <a:ext uri="{FF2B5EF4-FFF2-40B4-BE49-F238E27FC236}">
                <a16:creationId xmlns:a16="http://schemas.microsoft.com/office/drawing/2014/main" id="{329F971C-D423-4C8C-4937-8E523C2F54D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4526" y="3468705"/>
            <a:ext cx="600275" cy="106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EE37B55-27B1-EF27-F1A5-FCA6B1F1E791}"/>
              </a:ext>
            </a:extLst>
          </p:cNvPr>
          <p:cNvSpPr txBox="1"/>
          <p:nvPr/>
        </p:nvSpPr>
        <p:spPr>
          <a:xfrm>
            <a:off x="3778734" y="2872829"/>
            <a:ext cx="811858" cy="384721"/>
          </a:xfrm>
          <a:prstGeom prst="rect">
            <a:avLst/>
          </a:prstGeom>
          <a:noFill/>
        </p:spPr>
        <p:txBody>
          <a:bodyPr wrap="square" rtlCol="0">
            <a:spAutoFit/>
          </a:bodyPr>
          <a:lstStyle/>
          <a:p>
            <a:pPr algn="ctr"/>
            <a:r>
              <a:rPr lang="en-US" sz="1100" b="1" dirty="0"/>
              <a:t>M3460R</a:t>
            </a:r>
            <a:r>
              <a:rPr lang="en-US" sz="800" b="1" dirty="0"/>
              <a:t> 50kW-250kW</a:t>
            </a:r>
          </a:p>
        </p:txBody>
      </p:sp>
      <p:sp>
        <p:nvSpPr>
          <p:cNvPr id="5" name="TextBox 4">
            <a:extLst>
              <a:ext uri="{FF2B5EF4-FFF2-40B4-BE49-F238E27FC236}">
                <a16:creationId xmlns:a16="http://schemas.microsoft.com/office/drawing/2014/main" id="{6B5B123D-857D-1C11-D355-C162BC2EA0DD}"/>
              </a:ext>
            </a:extLst>
          </p:cNvPr>
          <p:cNvSpPr txBox="1"/>
          <p:nvPr/>
        </p:nvSpPr>
        <p:spPr>
          <a:xfrm>
            <a:off x="3790687" y="4484289"/>
            <a:ext cx="811858" cy="384721"/>
          </a:xfrm>
          <a:prstGeom prst="rect">
            <a:avLst/>
          </a:prstGeom>
          <a:noFill/>
        </p:spPr>
        <p:txBody>
          <a:bodyPr wrap="square" rtlCol="0">
            <a:spAutoFit/>
          </a:bodyPr>
          <a:lstStyle/>
          <a:p>
            <a:pPr algn="ctr"/>
            <a:r>
              <a:rPr lang="en-US" sz="1100" b="1" dirty="0"/>
              <a:t>M3534R</a:t>
            </a:r>
            <a:r>
              <a:rPr lang="en-US" sz="800" b="1" dirty="0"/>
              <a:t> 10kW-50kW</a:t>
            </a:r>
          </a:p>
        </p:txBody>
      </p:sp>
    </p:spTree>
    <p:extLst>
      <p:ext uri="{BB962C8B-B14F-4D97-AF65-F5344CB8AC3E}">
        <p14:creationId xmlns:p14="http://schemas.microsoft.com/office/powerpoint/2010/main" val="6013889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66820-3EC1-4CAC-A8A7-BB7C221D7363}"/>
              </a:ext>
            </a:extLst>
          </p:cNvPr>
          <p:cNvSpPr>
            <a:spLocks noGrp="1"/>
          </p:cNvSpPr>
          <p:nvPr>
            <p:ph type="sldNum" sz="quarter" idx="12"/>
          </p:nvPr>
        </p:nvSpPr>
        <p:spPr>
          <a:xfrm>
            <a:off x="8305800" y="4767263"/>
            <a:ext cx="381000" cy="274637"/>
          </a:xfrm>
        </p:spPr>
        <p:txBody>
          <a:bodyPr/>
          <a:lstStyle/>
          <a:p>
            <a:fld id="{2DCF9265-753A-4102-AD2A-ECBD63CB3D46}" type="slidenum">
              <a:rPr lang="en-US" smtClean="0"/>
              <a:pPr/>
              <a:t>22</a:t>
            </a:fld>
            <a:endParaRPr lang="en-US"/>
          </a:p>
        </p:txBody>
      </p:sp>
      <p:sp>
        <p:nvSpPr>
          <p:cNvPr id="3" name="Slide Number Placeholder 2">
            <a:extLst>
              <a:ext uri="{FF2B5EF4-FFF2-40B4-BE49-F238E27FC236}">
                <a16:creationId xmlns:a16="http://schemas.microsoft.com/office/drawing/2014/main" id="{56E6F29D-6268-430A-9759-6ACBC0F41218}"/>
              </a:ext>
            </a:extLst>
          </p:cNvPr>
          <p:cNvSpPr>
            <a:spLocks noGrp="1"/>
          </p:cNvSpPr>
          <p:nvPr>
            <p:ph type="sldNum" sz="quarter" idx="12"/>
          </p:nvPr>
        </p:nvSpPr>
        <p:spPr>
          <a:xfrm>
            <a:off x="8305800" y="4767263"/>
            <a:ext cx="381000" cy="274637"/>
          </a:xfrm>
        </p:spPr>
        <p:txBody>
          <a:bodyPr/>
          <a:lstStyle/>
          <a:p>
            <a:pPr>
              <a:defRPr/>
            </a:pPr>
            <a:fld id="{F7D7BEE9-9FF3-4E08-8F08-D398FFF1F16C}" type="slidenum">
              <a:rPr lang="en-US" smtClean="0"/>
              <a:pPr>
                <a:defRPr/>
              </a:pPr>
              <a:t>22</a:t>
            </a:fld>
            <a:endParaRPr lang="en-US"/>
          </a:p>
        </p:txBody>
      </p:sp>
      <p:sp>
        <p:nvSpPr>
          <p:cNvPr id="4" name="Title 3">
            <a:extLst>
              <a:ext uri="{FF2B5EF4-FFF2-40B4-BE49-F238E27FC236}">
                <a16:creationId xmlns:a16="http://schemas.microsoft.com/office/drawing/2014/main" id="{6AD881DD-4CE3-48E8-9E54-B83D258FE6A4}"/>
              </a:ext>
            </a:extLst>
          </p:cNvPr>
          <p:cNvSpPr>
            <a:spLocks noGrp="1"/>
          </p:cNvSpPr>
          <p:nvPr>
            <p:ph type="title"/>
          </p:nvPr>
        </p:nvSpPr>
        <p:spPr>
          <a:xfrm>
            <a:off x="2895600" y="0"/>
            <a:ext cx="6248400" cy="666750"/>
          </a:xfrm>
        </p:spPr>
        <p:txBody>
          <a:bodyPr>
            <a:normAutofit/>
          </a:bodyPr>
          <a:lstStyle/>
          <a:p>
            <a:pPr fontAlgn="auto">
              <a:spcAft>
                <a:spcPts val="0"/>
              </a:spcAft>
              <a:defRPr/>
            </a:pPr>
            <a:r>
              <a:rPr lang="en-US" sz="2800" b="1" dirty="0"/>
              <a:t>UPD – Uninterruptable Power For Drives</a:t>
            </a:r>
          </a:p>
        </p:txBody>
      </p:sp>
      <p:pic>
        <p:nvPicPr>
          <p:cNvPr id="5" name="Picture 4">
            <a:extLst>
              <a:ext uri="{FF2B5EF4-FFF2-40B4-BE49-F238E27FC236}">
                <a16:creationId xmlns:a16="http://schemas.microsoft.com/office/drawing/2014/main" id="{B85AAD8A-7251-4166-AC3A-1DC4073B6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369712" y="268838"/>
            <a:ext cx="2328374" cy="5105398"/>
          </a:xfrm>
          <a:prstGeom prst="rect">
            <a:avLst/>
          </a:prstGeom>
          <a:effectLst/>
        </p:spPr>
      </p:pic>
      <p:sp>
        <p:nvSpPr>
          <p:cNvPr id="6" name="TextBox 5">
            <a:extLst>
              <a:ext uri="{FF2B5EF4-FFF2-40B4-BE49-F238E27FC236}">
                <a16:creationId xmlns:a16="http://schemas.microsoft.com/office/drawing/2014/main" id="{CC64C68F-E3F8-498B-818A-8BCBDE5E0C6B}"/>
              </a:ext>
            </a:extLst>
          </p:cNvPr>
          <p:cNvSpPr txBox="1"/>
          <p:nvPr/>
        </p:nvSpPr>
        <p:spPr>
          <a:xfrm>
            <a:off x="407227" y="2255341"/>
            <a:ext cx="1447800"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effectLst>
                  <a:outerShdw blurRad="38100" dist="38100" dir="2700000" algn="tl">
                    <a:srgbClr val="000000">
                      <a:alpha val="43137"/>
                    </a:srgbClr>
                  </a:outerShdw>
                </a:effectLst>
              </a:rPr>
              <a:t>Power Connections AC and DC</a:t>
            </a:r>
          </a:p>
        </p:txBody>
      </p:sp>
      <p:sp>
        <p:nvSpPr>
          <p:cNvPr id="7" name="TextBox 6">
            <a:extLst>
              <a:ext uri="{FF2B5EF4-FFF2-40B4-BE49-F238E27FC236}">
                <a16:creationId xmlns:a16="http://schemas.microsoft.com/office/drawing/2014/main" id="{A8E871E7-B353-4066-AAEF-765C7C31DEE0}"/>
              </a:ext>
            </a:extLst>
          </p:cNvPr>
          <p:cNvSpPr txBox="1"/>
          <p:nvPr/>
        </p:nvSpPr>
        <p:spPr>
          <a:xfrm>
            <a:off x="6362698" y="2473335"/>
            <a:ext cx="1447800"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200" b="1" dirty="0">
                <a:effectLst>
                  <a:outerShdw blurRad="38100" dist="38100" dir="2700000" algn="tl">
                    <a:srgbClr val="000000">
                      <a:alpha val="43137"/>
                    </a:srgbClr>
                  </a:outerShdw>
                </a:effectLst>
              </a:rPr>
              <a:t>D5 Power Supply PCB</a:t>
            </a:r>
          </a:p>
        </p:txBody>
      </p:sp>
      <p:sp>
        <p:nvSpPr>
          <p:cNvPr id="8" name="TextBox 7">
            <a:extLst>
              <a:ext uri="{FF2B5EF4-FFF2-40B4-BE49-F238E27FC236}">
                <a16:creationId xmlns:a16="http://schemas.microsoft.com/office/drawing/2014/main" id="{9043BF73-BACA-4095-A1F4-E22FA531BC8F}"/>
              </a:ext>
            </a:extLst>
          </p:cNvPr>
          <p:cNvSpPr txBox="1"/>
          <p:nvPr/>
        </p:nvSpPr>
        <p:spPr>
          <a:xfrm>
            <a:off x="4195313" y="3960995"/>
            <a:ext cx="1447800" cy="27699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200" b="1" dirty="0">
                <a:effectLst>
                  <a:outerShdw blurRad="38100" dist="38100" dir="2700000" algn="tl">
                    <a:srgbClr val="000000">
                      <a:alpha val="43137"/>
                    </a:srgbClr>
                  </a:outerShdw>
                </a:effectLst>
              </a:rPr>
              <a:t>M6 Interface PCB</a:t>
            </a:r>
          </a:p>
        </p:txBody>
      </p:sp>
      <p:sp>
        <p:nvSpPr>
          <p:cNvPr id="9" name="TextBox 8">
            <a:extLst>
              <a:ext uri="{FF2B5EF4-FFF2-40B4-BE49-F238E27FC236}">
                <a16:creationId xmlns:a16="http://schemas.microsoft.com/office/drawing/2014/main" id="{6B0E6DF6-BA11-4655-9B88-915C496009FD}"/>
              </a:ext>
            </a:extLst>
          </p:cNvPr>
          <p:cNvSpPr txBox="1"/>
          <p:nvPr/>
        </p:nvSpPr>
        <p:spPr>
          <a:xfrm>
            <a:off x="4229100" y="1289927"/>
            <a:ext cx="1447800" cy="27699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200" b="1" dirty="0">
                <a:effectLst>
                  <a:outerShdw blurRad="38100" dist="38100" dir="2700000" algn="tl">
                    <a:srgbClr val="000000">
                      <a:alpha val="43137"/>
                    </a:srgbClr>
                  </a:outerShdw>
                </a:effectLst>
              </a:rPr>
              <a:t>C1 Control PCB</a:t>
            </a:r>
          </a:p>
        </p:txBody>
      </p:sp>
      <p:sp>
        <p:nvSpPr>
          <p:cNvPr id="10" name="TextBox 9">
            <a:extLst>
              <a:ext uri="{FF2B5EF4-FFF2-40B4-BE49-F238E27FC236}">
                <a16:creationId xmlns:a16="http://schemas.microsoft.com/office/drawing/2014/main" id="{9C4B8953-A32C-4BB5-9FF8-897B2AC657C3}"/>
              </a:ext>
            </a:extLst>
          </p:cNvPr>
          <p:cNvSpPr txBox="1"/>
          <p:nvPr/>
        </p:nvSpPr>
        <p:spPr>
          <a:xfrm>
            <a:off x="6036112" y="4165925"/>
            <a:ext cx="2301336" cy="27699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1200" b="1" dirty="0">
                <a:effectLst>
                  <a:outerShdw blurRad="38100" dist="38100" dir="2700000" algn="tl">
                    <a:srgbClr val="000000">
                      <a:alpha val="43137"/>
                    </a:srgbClr>
                  </a:outerShdw>
                </a:effectLst>
                <a:latin typeface="+mn-lt"/>
              </a:rPr>
              <a:t>Ride Thru Bus Capacitors &amp; IGBTs</a:t>
            </a:r>
          </a:p>
        </p:txBody>
      </p:sp>
      <p:sp>
        <p:nvSpPr>
          <p:cNvPr id="11" name="TextBox 10">
            <a:extLst>
              <a:ext uri="{FF2B5EF4-FFF2-40B4-BE49-F238E27FC236}">
                <a16:creationId xmlns:a16="http://schemas.microsoft.com/office/drawing/2014/main" id="{B501748A-F7A8-4088-8750-83E7831FF934}"/>
              </a:ext>
            </a:extLst>
          </p:cNvPr>
          <p:cNvSpPr txBox="1"/>
          <p:nvPr/>
        </p:nvSpPr>
        <p:spPr>
          <a:xfrm>
            <a:off x="2241262" y="1605644"/>
            <a:ext cx="1156279" cy="27699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1200" b="1" dirty="0">
                <a:effectLst>
                  <a:outerShdw blurRad="38100" dist="38100" dir="2700000" algn="tl">
                    <a:srgbClr val="000000">
                      <a:alpha val="43137"/>
                    </a:srgbClr>
                  </a:outerShdw>
                </a:effectLst>
                <a:latin typeface="+mn-lt"/>
              </a:rPr>
              <a:t>Diode Isolation</a:t>
            </a:r>
          </a:p>
        </p:txBody>
      </p:sp>
      <p:sp>
        <p:nvSpPr>
          <p:cNvPr id="12" name="Arrow: Up 11">
            <a:extLst>
              <a:ext uri="{FF2B5EF4-FFF2-40B4-BE49-F238E27FC236}">
                <a16:creationId xmlns:a16="http://schemas.microsoft.com/office/drawing/2014/main" id="{54ACD75A-0E51-4DEC-9477-F1E3EF2C294F}"/>
              </a:ext>
            </a:extLst>
          </p:cNvPr>
          <p:cNvSpPr/>
          <p:nvPr/>
        </p:nvSpPr>
        <p:spPr>
          <a:xfrm>
            <a:off x="4800600" y="3283202"/>
            <a:ext cx="304800" cy="654447"/>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Arrow: Left 12">
            <a:extLst>
              <a:ext uri="{FF2B5EF4-FFF2-40B4-BE49-F238E27FC236}">
                <a16:creationId xmlns:a16="http://schemas.microsoft.com/office/drawing/2014/main" id="{A342670C-EB8D-4478-AC98-71DACCDF0ACB}"/>
              </a:ext>
            </a:extLst>
          </p:cNvPr>
          <p:cNvSpPr/>
          <p:nvPr/>
        </p:nvSpPr>
        <p:spPr>
          <a:xfrm>
            <a:off x="5867400" y="2571750"/>
            <a:ext cx="457200" cy="249787"/>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Arrow: Down 13">
            <a:extLst>
              <a:ext uri="{FF2B5EF4-FFF2-40B4-BE49-F238E27FC236}">
                <a16:creationId xmlns:a16="http://schemas.microsoft.com/office/drawing/2014/main" id="{E576630D-57B3-4465-ACF7-F7C2D1AD8929}"/>
              </a:ext>
            </a:extLst>
          </p:cNvPr>
          <p:cNvSpPr/>
          <p:nvPr/>
        </p:nvSpPr>
        <p:spPr>
          <a:xfrm>
            <a:off x="4800600" y="1657350"/>
            <a:ext cx="304800" cy="5334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Arrow: Up 14">
            <a:extLst>
              <a:ext uri="{FF2B5EF4-FFF2-40B4-BE49-F238E27FC236}">
                <a16:creationId xmlns:a16="http://schemas.microsoft.com/office/drawing/2014/main" id="{7B374EF0-6CA9-4DFE-98A2-69EB0327092D}"/>
              </a:ext>
            </a:extLst>
          </p:cNvPr>
          <p:cNvSpPr/>
          <p:nvPr/>
        </p:nvSpPr>
        <p:spPr>
          <a:xfrm>
            <a:off x="6172200" y="3735937"/>
            <a:ext cx="304800" cy="383971"/>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Arrow: Right 15">
            <a:extLst>
              <a:ext uri="{FF2B5EF4-FFF2-40B4-BE49-F238E27FC236}">
                <a16:creationId xmlns:a16="http://schemas.microsoft.com/office/drawing/2014/main" id="{5A4D953D-A20F-4FDE-98D0-B7FF303B024C}"/>
              </a:ext>
            </a:extLst>
          </p:cNvPr>
          <p:cNvSpPr/>
          <p:nvPr/>
        </p:nvSpPr>
        <p:spPr>
          <a:xfrm>
            <a:off x="1893125" y="2821537"/>
            <a:ext cx="533400" cy="29366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Arrow: Down 16">
            <a:extLst>
              <a:ext uri="{FF2B5EF4-FFF2-40B4-BE49-F238E27FC236}">
                <a16:creationId xmlns:a16="http://schemas.microsoft.com/office/drawing/2014/main" id="{69FA092E-5767-4A39-B802-06234A5AB0EC}"/>
              </a:ext>
            </a:extLst>
          </p:cNvPr>
          <p:cNvSpPr/>
          <p:nvPr/>
        </p:nvSpPr>
        <p:spPr>
          <a:xfrm>
            <a:off x="3124200" y="1934349"/>
            <a:ext cx="228600" cy="42552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Arrow: Bent-Up 18">
            <a:extLst>
              <a:ext uri="{FF2B5EF4-FFF2-40B4-BE49-F238E27FC236}">
                <a16:creationId xmlns:a16="http://schemas.microsoft.com/office/drawing/2014/main" id="{D7CE2E50-AD09-4C56-B734-370D1F0D1770}"/>
              </a:ext>
            </a:extLst>
          </p:cNvPr>
          <p:cNvSpPr/>
          <p:nvPr/>
        </p:nvSpPr>
        <p:spPr>
          <a:xfrm rot="5400000">
            <a:off x="1639629" y="3170043"/>
            <a:ext cx="480193" cy="583948"/>
          </a:xfrm>
          <a:prstGeom prst="ben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Title 1">
            <a:extLst>
              <a:ext uri="{FF2B5EF4-FFF2-40B4-BE49-F238E27FC236}">
                <a16:creationId xmlns:a16="http://schemas.microsoft.com/office/drawing/2014/main" id="{96600B17-1F3D-4386-BA75-1890CB26AFB6}"/>
              </a:ext>
            </a:extLst>
          </p:cNvPr>
          <p:cNvSpPr txBox="1">
            <a:spLocks/>
          </p:cNvSpPr>
          <p:nvPr/>
        </p:nvSpPr>
        <p:spPr>
          <a:xfrm>
            <a:off x="30480" y="874845"/>
            <a:ext cx="2736011" cy="42184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800" b="1" dirty="0"/>
              <a:t>Voltage Regulator Booster</a:t>
            </a:r>
          </a:p>
        </p:txBody>
      </p:sp>
    </p:spTree>
    <p:extLst>
      <p:ext uri="{BB962C8B-B14F-4D97-AF65-F5344CB8AC3E}">
        <p14:creationId xmlns:p14="http://schemas.microsoft.com/office/powerpoint/2010/main" val="1190696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13" indent="-285736" eaLnBrk="0" hangingPunct="0">
              <a:defRPr>
                <a:solidFill>
                  <a:schemeClr val="tx1"/>
                </a:solidFill>
                <a:latin typeface="Arial" charset="0"/>
                <a:cs typeface="Arial" charset="0"/>
              </a:defRPr>
            </a:lvl2pPr>
            <a:lvl3pPr marL="1142944" indent="-228588" eaLnBrk="0" hangingPunct="0">
              <a:defRPr>
                <a:solidFill>
                  <a:schemeClr val="tx1"/>
                </a:solidFill>
                <a:latin typeface="Arial" charset="0"/>
                <a:cs typeface="Arial" charset="0"/>
              </a:defRPr>
            </a:lvl3pPr>
            <a:lvl4pPr marL="1600120" indent="-228588" eaLnBrk="0" hangingPunct="0">
              <a:defRPr>
                <a:solidFill>
                  <a:schemeClr val="tx1"/>
                </a:solidFill>
                <a:latin typeface="Arial" charset="0"/>
                <a:cs typeface="Arial" charset="0"/>
              </a:defRPr>
            </a:lvl4pPr>
            <a:lvl5pPr marL="2057297" indent="-228588" eaLnBrk="0" hangingPunct="0">
              <a:defRPr>
                <a:solidFill>
                  <a:schemeClr val="tx1"/>
                </a:solidFill>
                <a:latin typeface="Arial" charset="0"/>
                <a:cs typeface="Arial" charset="0"/>
              </a:defRPr>
            </a:lvl5pPr>
            <a:lvl6pPr marL="2514474" indent="-228588" algn="ctr" eaLnBrk="0" fontAlgn="base" hangingPunct="0">
              <a:spcBef>
                <a:spcPct val="0"/>
              </a:spcBef>
              <a:spcAft>
                <a:spcPct val="0"/>
              </a:spcAft>
              <a:defRPr>
                <a:solidFill>
                  <a:schemeClr val="tx1"/>
                </a:solidFill>
                <a:latin typeface="Arial" charset="0"/>
                <a:cs typeface="Arial" charset="0"/>
              </a:defRPr>
            </a:lvl6pPr>
            <a:lvl7pPr marL="2971652" indent="-228588" algn="ctr" eaLnBrk="0" fontAlgn="base" hangingPunct="0">
              <a:spcBef>
                <a:spcPct val="0"/>
              </a:spcBef>
              <a:spcAft>
                <a:spcPct val="0"/>
              </a:spcAft>
              <a:defRPr>
                <a:solidFill>
                  <a:schemeClr val="tx1"/>
                </a:solidFill>
                <a:latin typeface="Arial" charset="0"/>
                <a:cs typeface="Arial" charset="0"/>
              </a:defRPr>
            </a:lvl7pPr>
            <a:lvl8pPr marL="3428829" indent="-228588" algn="ctr" eaLnBrk="0" fontAlgn="base" hangingPunct="0">
              <a:spcBef>
                <a:spcPct val="0"/>
              </a:spcBef>
              <a:spcAft>
                <a:spcPct val="0"/>
              </a:spcAft>
              <a:defRPr>
                <a:solidFill>
                  <a:schemeClr val="tx1"/>
                </a:solidFill>
                <a:latin typeface="Arial" charset="0"/>
                <a:cs typeface="Arial" charset="0"/>
              </a:defRPr>
            </a:lvl8pPr>
            <a:lvl9pPr marL="3886006" indent="-228588" algn="ctr" eaLnBrk="0" fontAlgn="base" hangingPunct="0">
              <a:spcBef>
                <a:spcPct val="0"/>
              </a:spcBef>
              <a:spcAft>
                <a:spcPct val="0"/>
              </a:spcAft>
              <a:defRPr>
                <a:solidFill>
                  <a:schemeClr val="tx1"/>
                </a:solidFill>
                <a:latin typeface="Arial" charset="0"/>
                <a:cs typeface="Arial" charset="0"/>
              </a:defRPr>
            </a:lvl9pPr>
          </a:lstStyle>
          <a:p>
            <a:fld id="{70108CEA-5891-40E2-BFFA-4AE9D1D36D55}" type="slidenum">
              <a:rPr lang="en-US" altLang="en-US" smtClean="0">
                <a:solidFill>
                  <a:srgbClr val="000000"/>
                </a:solidFill>
              </a:rPr>
              <a:pPr/>
              <a:t>23</a:t>
            </a:fld>
            <a:endParaRPr lang="en-US" altLang="en-US" dirty="0">
              <a:solidFill>
                <a:srgbClr val="000000"/>
              </a:solidFill>
            </a:endParaRPr>
          </a:p>
        </p:txBody>
      </p:sp>
      <p:pic>
        <p:nvPicPr>
          <p:cNvPr id="38916"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742950"/>
            <a:ext cx="5715000" cy="419100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701" y="2023231"/>
            <a:ext cx="706898" cy="1547685"/>
          </a:xfrm>
          <a:prstGeom prst="rect">
            <a:avLst/>
          </a:prstGeom>
          <a:effectLst/>
        </p:spPr>
      </p:pic>
      <p:sp>
        <p:nvSpPr>
          <p:cNvPr id="9" name="Title 1"/>
          <p:cNvSpPr txBox="1">
            <a:spLocks/>
          </p:cNvSpPr>
          <p:nvPr/>
        </p:nvSpPr>
        <p:spPr>
          <a:xfrm>
            <a:off x="2895600" y="1322"/>
            <a:ext cx="6248400" cy="685800"/>
          </a:xfrm>
          <a:prstGeom prst="rect">
            <a:avLst/>
          </a:prstGeom>
        </p:spPr>
        <p:txBody>
          <a:bodyPr vert="horz" lIns="91440" tIns="45720" rIns="91440" bIns="45720" rtlCol="0" anchor="ctr">
            <a:normAutofit fontScale="85000" lnSpcReduction="10000"/>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en-US" sz="3200" b="1" dirty="0"/>
              <a:t>UPD – Uninterruptable Power For Drives</a:t>
            </a:r>
          </a:p>
        </p:txBody>
      </p:sp>
      <p:sp>
        <p:nvSpPr>
          <p:cNvPr id="8" name="Rectangle 1">
            <a:extLst>
              <a:ext uri="{FF2B5EF4-FFF2-40B4-BE49-F238E27FC236}">
                <a16:creationId xmlns:a16="http://schemas.microsoft.com/office/drawing/2014/main" id="{8DBBAD55-0408-4E3C-9F51-93E34E401746}"/>
              </a:ext>
            </a:extLst>
          </p:cNvPr>
          <p:cNvSpPr>
            <a:spLocks noChangeArrowheads="1"/>
          </p:cNvSpPr>
          <p:nvPr/>
        </p:nvSpPr>
        <p:spPr bwMode="auto">
          <a:xfrm>
            <a:off x="76200" y="1047750"/>
            <a:ext cx="3048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100" b="1" dirty="0">
                <a:effectLst>
                  <a:outerShdw blurRad="38100" dist="38100" dir="2700000" algn="tl">
                    <a:srgbClr val="000000">
                      <a:alpha val="43137"/>
                    </a:srgbClr>
                  </a:outerShdw>
                </a:effectLst>
              </a:rPr>
              <a:t>The Stand Alone M3460 Or M3534R Is Utilized For 2-3 Second 3 Phase Sag Protection.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Does Not Require Additional Energy Storage.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The Single Unit Is Connected To The AC Line At The VSDs Ac Input Terminals And The VSDs Dc Bus.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It Will Protect From 60% 3 Phase Sags For 2-3 Seconds or Single Phase 100% with 40% Remaining AC Line Other 2 Phases.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We Use The Sag Ride Thru Voltage Regulator Booster For 2-3 Second Outages When Combined With Ultracapacitor Energy Storage. </a:t>
            </a:r>
          </a:p>
          <a:p>
            <a:endParaRPr lang="en-US" altLang="en-US" sz="1100" b="1" dirty="0">
              <a:effectLst>
                <a:outerShdw blurRad="38100" dist="38100" dir="2700000" algn="tl">
                  <a:srgbClr val="000000">
                    <a:alpha val="43137"/>
                  </a:srgbClr>
                </a:outerShdw>
              </a:effectLst>
            </a:endParaRPr>
          </a:p>
          <a:p>
            <a:r>
              <a:rPr lang="en-US" altLang="en-US" sz="1100" b="1" dirty="0">
                <a:effectLst>
                  <a:outerShdw blurRad="38100" dist="38100" dir="2700000" algn="tl">
                    <a:srgbClr val="000000">
                      <a:alpha val="43137"/>
                    </a:srgbClr>
                  </a:outerShdw>
                </a:effectLst>
              </a:rPr>
              <a:t>If Using Common Bus Multiple Drives For One Ride Thru The Drives Must Be Connected To The Same AC Distribution. </a:t>
            </a:r>
          </a:p>
        </p:txBody>
      </p:sp>
      <p:sp>
        <p:nvSpPr>
          <p:cNvPr id="7" name="Title 1">
            <a:extLst>
              <a:ext uri="{FF2B5EF4-FFF2-40B4-BE49-F238E27FC236}">
                <a16:creationId xmlns:a16="http://schemas.microsoft.com/office/drawing/2014/main" id="{FEF18216-E53F-4163-A165-16CA2A4053F1}"/>
              </a:ext>
            </a:extLst>
          </p:cNvPr>
          <p:cNvSpPr txBox="1">
            <a:spLocks/>
          </p:cNvSpPr>
          <p:nvPr/>
        </p:nvSpPr>
        <p:spPr>
          <a:xfrm>
            <a:off x="76199" y="715883"/>
            <a:ext cx="3048001" cy="30697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100" b="1" dirty="0"/>
              <a:t>M3534R &amp; </a:t>
            </a:r>
            <a:r>
              <a:rPr lang="en-US" altLang="en-US" sz="1100" b="1" dirty="0"/>
              <a:t>M3460R Voltage Regulator Booster</a:t>
            </a:r>
            <a:endParaRPr lang="en-US" sz="1100" b="1" dirty="0"/>
          </a:p>
        </p:txBody>
      </p:sp>
      <p:pic>
        <p:nvPicPr>
          <p:cNvPr id="10" name="Picture 50" descr="M3534.jpg">
            <a:extLst>
              <a:ext uri="{FF2B5EF4-FFF2-40B4-BE49-F238E27FC236}">
                <a16:creationId xmlns:a16="http://schemas.microsoft.com/office/drawing/2014/main" id="{813AB281-ADE0-49AB-A421-4021245A182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8099" y="2425162"/>
            <a:ext cx="533400" cy="92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CE76963-553F-4CA0-8C51-664FF7212693}"/>
              </a:ext>
            </a:extLst>
          </p:cNvPr>
          <p:cNvSpPr txBox="1"/>
          <p:nvPr/>
        </p:nvSpPr>
        <p:spPr>
          <a:xfrm>
            <a:off x="3238414" y="3527136"/>
            <a:ext cx="1159685" cy="707886"/>
          </a:xfrm>
          <a:prstGeom prst="rect">
            <a:avLst/>
          </a:prstGeom>
          <a:noFill/>
        </p:spPr>
        <p:txBody>
          <a:bodyPr wrap="square" rtlCol="0">
            <a:spAutoFit/>
          </a:bodyPr>
          <a:lstStyle/>
          <a:p>
            <a:pPr algn="ctr"/>
            <a:r>
              <a:rPr lang="en-US" sz="1000" b="1" dirty="0">
                <a:effectLst>
                  <a:outerShdw blurRad="38100" dist="38100" dir="2700000" algn="tl">
                    <a:srgbClr val="000000">
                      <a:alpha val="43137"/>
                    </a:srgbClr>
                  </a:outerShdw>
                </a:effectLst>
              </a:rPr>
              <a:t>50kW-250kW Single Unit</a:t>
            </a:r>
          </a:p>
          <a:p>
            <a:pPr algn="ctr"/>
            <a:r>
              <a:rPr lang="en-US" sz="1000" b="1" dirty="0">
                <a:effectLst>
                  <a:outerShdw blurRad="38100" dist="38100" dir="2700000" algn="tl">
                    <a:srgbClr val="000000">
                      <a:alpha val="43137"/>
                    </a:srgbClr>
                  </a:outerShdw>
                </a:effectLst>
              </a:rPr>
              <a:t>Parallel Power Modules 250kW+</a:t>
            </a:r>
          </a:p>
        </p:txBody>
      </p:sp>
      <p:sp>
        <p:nvSpPr>
          <p:cNvPr id="11" name="TextBox 10">
            <a:extLst>
              <a:ext uri="{FF2B5EF4-FFF2-40B4-BE49-F238E27FC236}">
                <a16:creationId xmlns:a16="http://schemas.microsoft.com/office/drawing/2014/main" id="{412B5166-FB59-4C9F-A69D-EE5AC98EFE3D}"/>
              </a:ext>
            </a:extLst>
          </p:cNvPr>
          <p:cNvSpPr txBox="1"/>
          <p:nvPr/>
        </p:nvSpPr>
        <p:spPr>
          <a:xfrm>
            <a:off x="4084956" y="3306942"/>
            <a:ext cx="1159685" cy="400110"/>
          </a:xfrm>
          <a:prstGeom prst="rect">
            <a:avLst/>
          </a:prstGeom>
          <a:noFill/>
        </p:spPr>
        <p:txBody>
          <a:bodyPr wrap="square" rtlCol="0">
            <a:spAutoFit/>
          </a:bodyPr>
          <a:lstStyle/>
          <a:p>
            <a:pPr algn="ctr"/>
            <a:r>
              <a:rPr lang="en-US" sz="1000" b="1" dirty="0">
                <a:effectLst>
                  <a:outerShdw blurRad="38100" dist="38100" dir="2700000" algn="tl">
                    <a:srgbClr val="000000">
                      <a:alpha val="43137"/>
                    </a:srgbClr>
                  </a:outerShdw>
                </a:effectLst>
              </a:rPr>
              <a:t>10kW-50kW Single Unit</a:t>
            </a:r>
          </a:p>
        </p:txBody>
      </p:sp>
    </p:spTree>
    <p:extLst>
      <p:ext uri="{BB962C8B-B14F-4D97-AF65-F5344CB8AC3E}">
        <p14:creationId xmlns:p14="http://schemas.microsoft.com/office/powerpoint/2010/main" val="1282850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24</a:t>
            </a:fld>
            <a:endParaRPr lang="en-US">
              <a:solidFill>
                <a:prstClr val="black">
                  <a:tint val="75000"/>
                </a:prstClr>
              </a:solidFill>
            </a:endParaRPr>
          </a:p>
        </p:txBody>
      </p:sp>
      <p:pic>
        <p:nvPicPr>
          <p:cNvPr id="423937" name="Picture 1"/>
          <p:cNvPicPr>
            <a:picLocks noChangeAspect="1" noChangeArrowheads="1"/>
          </p:cNvPicPr>
          <p:nvPr/>
        </p:nvPicPr>
        <p:blipFill>
          <a:blip r:embed="rId3"/>
          <a:srcRect/>
          <a:stretch>
            <a:fillRect/>
          </a:stretch>
        </p:blipFill>
        <p:spPr bwMode="auto">
          <a:xfrm>
            <a:off x="2588138" y="1185250"/>
            <a:ext cx="2291323" cy="3234809"/>
          </a:xfrm>
          <a:prstGeom prst="rect">
            <a:avLst/>
          </a:prstGeom>
          <a:noFill/>
          <a:ln w="9525">
            <a:noFill/>
            <a:miter lim="800000"/>
            <a:headEnd/>
            <a:tailEnd/>
          </a:ln>
          <a:effectLst/>
        </p:spPr>
      </p:pic>
      <p:graphicFrame>
        <p:nvGraphicFramePr>
          <p:cNvPr id="8" name="Diagram 7"/>
          <p:cNvGraphicFramePr/>
          <p:nvPr/>
        </p:nvGraphicFramePr>
        <p:xfrm>
          <a:off x="4953000" y="819150"/>
          <a:ext cx="3899297" cy="4319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0" y="739259"/>
            <a:ext cx="2819400" cy="36933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rPr>
              <a:t>M3660-DD4 Digital Display</a:t>
            </a:r>
          </a:p>
        </p:txBody>
      </p:sp>
      <p:sp>
        <p:nvSpPr>
          <p:cNvPr id="9" name="Title 1"/>
          <p:cNvSpPr txBox="1">
            <a:spLocks/>
          </p:cNvSpPr>
          <p:nvPr/>
        </p:nvSpPr>
        <p:spPr>
          <a:xfrm>
            <a:off x="2895600" y="0"/>
            <a:ext cx="6248400" cy="685800"/>
          </a:xfrm>
          <a:prstGeom prst="rect">
            <a:avLst/>
          </a:prstGeom>
        </p:spPr>
        <p:txBody>
          <a:bodyPr vert="horz" lIns="91440" tIns="45720" rIns="91440" bIns="45720" rtlCol="0" anchor="ctr">
            <a:normAutofit fontScale="85000" lnSpcReduction="10000"/>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a:defRPr/>
            </a:pPr>
            <a:r>
              <a:rPr lang="en-US" sz="3200" b="1" dirty="0"/>
              <a:t>UPD – Uninterruptable Power For Drives</a:t>
            </a:r>
            <a:endParaRPr lang="en-US" sz="3000" b="1" dirty="0"/>
          </a:p>
        </p:txBody>
      </p:sp>
      <p:graphicFrame>
        <p:nvGraphicFramePr>
          <p:cNvPr id="13" name="Diagram 12"/>
          <p:cNvGraphicFramePr/>
          <p:nvPr/>
        </p:nvGraphicFramePr>
        <p:xfrm>
          <a:off x="94654" y="1093697"/>
          <a:ext cx="2419945" cy="22823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609417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89486" y="4767264"/>
            <a:ext cx="397313" cy="273844"/>
          </a:xfrm>
        </p:spPr>
        <p:txBody>
          <a:bodyPr/>
          <a:lstStyle/>
          <a:p>
            <a:fld id="{2DCF9265-753A-4102-AD2A-ECBD63CB3D46}" type="slidenum">
              <a:rPr lang="en-US" smtClean="0">
                <a:solidFill>
                  <a:prstClr val="black">
                    <a:tint val="75000"/>
                  </a:prstClr>
                </a:solidFill>
              </a:rPr>
              <a:pPr/>
              <a:t>25</a:t>
            </a:fld>
            <a:endParaRPr lang="en-US">
              <a:solidFill>
                <a:prstClr val="black">
                  <a:tint val="75000"/>
                </a:prst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84470446"/>
              </p:ext>
            </p:extLst>
          </p:nvPr>
        </p:nvGraphicFramePr>
        <p:xfrm>
          <a:off x="137158" y="742950"/>
          <a:ext cx="5120641" cy="4298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724420" y="2628017"/>
            <a:ext cx="2962379" cy="1200329"/>
          </a:xfrm>
          <a:prstGeom prst="rect">
            <a:avLst/>
          </a:prstGeom>
          <a:noFill/>
        </p:spPr>
        <p:txBody>
          <a:bodyPr wrap="square" rtlCol="0">
            <a:spAutoFit/>
          </a:bodyPr>
          <a:lstStyle/>
          <a:p>
            <a:pPr marL="285736" indent="-285736">
              <a:buFont typeface="Arial" panose="020B0604020202020204" pitchFamily="34" charset="0"/>
              <a:buChar char="•"/>
            </a:pPr>
            <a:r>
              <a:rPr lang="en-US" b="1" dirty="0">
                <a:effectLst>
                  <a:outerShdw blurRad="38100" dist="38100" dir="2700000" algn="tl">
                    <a:srgbClr val="000000">
                      <a:alpha val="43137"/>
                    </a:srgbClr>
                  </a:outerShdw>
                </a:effectLst>
              </a:rPr>
              <a:t>Voltage Regulator Booster</a:t>
            </a:r>
          </a:p>
          <a:p>
            <a:pPr marL="285736" indent="-285736">
              <a:buFont typeface="Arial" panose="020B0604020202020204" pitchFamily="34" charset="0"/>
              <a:buChar char="•"/>
            </a:pPr>
            <a:r>
              <a:rPr lang="en-US" b="1" dirty="0">
                <a:effectLst>
                  <a:outerShdw blurRad="38100" dist="38100" dir="2700000" algn="tl">
                    <a:srgbClr val="000000">
                      <a:alpha val="43137"/>
                    </a:srgbClr>
                  </a:outerShdw>
                </a:effectLst>
              </a:rPr>
              <a:t>Charger</a:t>
            </a:r>
          </a:p>
          <a:p>
            <a:pPr marL="285736" indent="-285736">
              <a:buFont typeface="Arial" panose="020B0604020202020204" pitchFamily="34" charset="0"/>
              <a:buChar char="•"/>
            </a:pPr>
            <a:r>
              <a:rPr lang="en-US" b="1" dirty="0">
                <a:effectLst>
                  <a:outerShdw blurRad="38100" dist="38100" dir="2700000" algn="tl">
                    <a:srgbClr val="000000">
                      <a:alpha val="43137"/>
                    </a:srgbClr>
                  </a:outerShdw>
                </a:effectLst>
              </a:rPr>
              <a:t>Capacitor Energy Storage</a:t>
            </a:r>
          </a:p>
          <a:p>
            <a:pPr marL="285736" indent="-285736">
              <a:buFont typeface="Arial" panose="020B0604020202020204" pitchFamily="34" charset="0"/>
              <a:buChar char="•"/>
            </a:pPr>
            <a:r>
              <a:rPr lang="en-US" b="1" dirty="0">
                <a:effectLst>
                  <a:outerShdw blurRad="38100" dist="38100" dir="2700000" algn="tl">
                    <a:srgbClr val="000000">
                      <a:alpha val="43137"/>
                    </a:srgbClr>
                  </a:outerShdw>
                </a:effectLst>
              </a:rPr>
              <a:t>Discharger</a:t>
            </a:r>
          </a:p>
        </p:txBody>
      </p:sp>
      <p:pic>
        <p:nvPicPr>
          <p:cNvPr id="12292" name="Picture 4" descr="Bonitron Capacitor Solu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053876"/>
            <a:ext cx="3048000" cy="1461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1" descr="F:\Power Points\Images\ProductImages\S3534EC.jpg"/>
          <p:cNvPicPr>
            <a:picLocks noChangeAspect="1" noChangeArrowheads="1"/>
          </p:cNvPicPr>
          <p:nvPr/>
        </p:nvPicPr>
        <p:blipFill>
          <a:blip r:embed="rId9"/>
          <a:srcRect/>
          <a:stretch>
            <a:fillRect/>
          </a:stretch>
        </p:blipFill>
        <p:spPr bwMode="auto">
          <a:xfrm>
            <a:off x="290247" y="3123867"/>
            <a:ext cx="851766" cy="987539"/>
          </a:xfrm>
          <a:prstGeom prst="rect">
            <a:avLst/>
          </a:prstGeom>
          <a:noFill/>
        </p:spPr>
      </p:pic>
      <p:sp>
        <p:nvSpPr>
          <p:cNvPr id="2" name="TextBox 1"/>
          <p:cNvSpPr txBox="1"/>
          <p:nvPr/>
        </p:nvSpPr>
        <p:spPr>
          <a:xfrm>
            <a:off x="1039598" y="3290799"/>
            <a:ext cx="1371600" cy="600164"/>
          </a:xfrm>
          <a:prstGeom prst="rect">
            <a:avLst/>
          </a:prstGeom>
          <a:noFill/>
        </p:spPr>
        <p:txBody>
          <a:bodyPr wrap="square" rtlCol="0">
            <a:spAutoFit/>
          </a:bodyPr>
          <a:lstStyle/>
          <a:p>
            <a:r>
              <a:rPr lang="en-US" sz="1100" b="1" dirty="0">
                <a:solidFill>
                  <a:prstClr val="black"/>
                </a:solidFill>
                <a:effectLst>
                  <a:outerShdw blurRad="38100" dist="38100" dir="2700000" algn="tl">
                    <a:srgbClr val="000000">
                      <a:alpha val="43137"/>
                    </a:srgbClr>
                  </a:outerShdw>
                </a:effectLst>
                <a:latin typeface="+mn-lt"/>
              </a:rPr>
              <a:t>60Hp 1 Second Full AC Line Loss Energy Storage Included</a:t>
            </a:r>
          </a:p>
        </p:txBody>
      </p:sp>
      <p:pic>
        <p:nvPicPr>
          <p:cNvPr id="9" name="Picture 28" descr="P:\Images\modified\3460\3460UR\S3460UR-H100-0.5-D51-T(A)_20090423_005.jpg"/>
          <p:cNvPicPr>
            <a:picLocks noChangeAspect="1" noChangeArrowheads="1"/>
          </p:cNvPicPr>
          <p:nvPr/>
        </p:nvPicPr>
        <p:blipFill>
          <a:blip r:embed="rId10" cstate="print"/>
          <a:srcRect/>
          <a:stretch>
            <a:fillRect/>
          </a:stretch>
        </p:blipFill>
        <p:spPr>
          <a:xfrm>
            <a:off x="3022058" y="3123867"/>
            <a:ext cx="1752656" cy="1894865"/>
          </a:xfrm>
          <a:prstGeom prst="rect">
            <a:avLst/>
          </a:prstGeom>
        </p:spPr>
      </p:pic>
      <p:sp>
        <p:nvSpPr>
          <p:cNvPr id="10" name="TextBox 9"/>
          <p:cNvSpPr txBox="1"/>
          <p:nvPr/>
        </p:nvSpPr>
        <p:spPr>
          <a:xfrm>
            <a:off x="4520792" y="3562350"/>
            <a:ext cx="1371600" cy="938719"/>
          </a:xfrm>
          <a:prstGeom prst="rect">
            <a:avLst/>
          </a:prstGeom>
          <a:noFill/>
        </p:spPr>
        <p:txBody>
          <a:bodyPr wrap="square" rtlCol="0">
            <a:spAutoFit/>
          </a:bodyPr>
          <a:lstStyle/>
          <a:p>
            <a:r>
              <a:rPr lang="en-US" sz="1100" b="1" dirty="0">
                <a:solidFill>
                  <a:prstClr val="black"/>
                </a:solidFill>
                <a:effectLst>
                  <a:outerShdw blurRad="38100" dist="38100" dir="2700000" algn="tl">
                    <a:srgbClr val="000000">
                      <a:alpha val="43137"/>
                    </a:srgbClr>
                  </a:outerShdw>
                </a:effectLst>
                <a:latin typeface="+mn-lt"/>
              </a:rPr>
              <a:t>150kW 1 Second Full AC Line Loss Energy Storage Included in Adjoining Bay</a:t>
            </a:r>
          </a:p>
        </p:txBody>
      </p:sp>
      <p:pic>
        <p:nvPicPr>
          <p:cNvPr id="11" name="Picture 7"/>
          <p:cNvPicPr>
            <a:picLocks noChangeAspect="1" noChangeArrowheads="1"/>
          </p:cNvPicPr>
          <p:nvPr/>
        </p:nvPicPr>
        <p:blipFill>
          <a:blip r:embed="rId11" cstate="print">
            <a:extLst>
              <a:ext uri="{28A0092B-C50C-407E-A947-70E740481C1C}">
                <a14:useLocalDpi xmlns:a14="http://schemas.microsoft.com/office/drawing/2010/main"/>
              </a:ext>
            </a:extLst>
          </a:blip>
          <a:srcRect l="10667" r="9333"/>
          <a:stretch>
            <a:fillRect/>
          </a:stretch>
        </p:blipFill>
        <p:spPr bwMode="auto">
          <a:xfrm>
            <a:off x="317536" y="4132170"/>
            <a:ext cx="477942" cy="888176"/>
          </a:xfrm>
          <a:prstGeom prst="rect">
            <a:avLst/>
          </a:prstGeom>
          <a:noFill/>
          <a:ln w="9525">
            <a:noFill/>
            <a:miter lim="800000"/>
            <a:headEnd/>
            <a:tailEnd/>
          </a:ln>
          <a:effectLst/>
        </p:spPr>
      </p:pic>
      <p:pic>
        <p:nvPicPr>
          <p:cNvPr id="12" name="Picture 26" descr="U:\Jon\IN Box\---Modified\No Background\Transparent_asm 3534UC-180-04.8 037 copy.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5478" y="4270684"/>
            <a:ext cx="538370" cy="73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13" cstate="print">
            <a:extLst>
              <a:ext uri="{28A0092B-C50C-407E-A947-70E740481C1C}">
                <a14:useLocalDpi xmlns:a14="http://schemas.microsoft.com/office/drawing/2010/main"/>
              </a:ext>
            </a:extLst>
          </a:blip>
          <a:srcRect l="10667" t="8727" r="4000" b="4000"/>
          <a:stretch>
            <a:fillRect/>
          </a:stretch>
        </p:blipFill>
        <p:spPr bwMode="auto">
          <a:xfrm>
            <a:off x="1380277" y="4124378"/>
            <a:ext cx="541898" cy="944088"/>
          </a:xfrm>
          <a:prstGeom prst="rect">
            <a:avLst/>
          </a:prstGeom>
          <a:noFill/>
          <a:ln w="9525">
            <a:noFill/>
            <a:miter lim="800000"/>
            <a:headEnd/>
            <a:tailEnd/>
          </a:ln>
          <a:effectLst/>
        </p:spPr>
      </p:pic>
      <p:pic>
        <p:nvPicPr>
          <p:cNvPr id="14" name="Picture 2" descr="Z:\Dreamweaver\Bonitron.com\BonitronLive\Images\ProductImages\M3628T-Lef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43937" y="4295118"/>
            <a:ext cx="408392" cy="6792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Z:\Dreamweaver\Bonitron.com\BonitronLive\Images\ProductImages\M3628R.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03494" y="4194765"/>
            <a:ext cx="529055" cy="87999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0576F206-437F-41BF-9033-614F1868A34B}"/>
              </a:ext>
            </a:extLst>
          </p:cNvPr>
          <p:cNvSpPr txBox="1">
            <a:spLocks/>
          </p:cNvSpPr>
          <p:nvPr/>
        </p:nvSpPr>
        <p:spPr>
          <a:xfrm>
            <a:off x="46585" y="586018"/>
            <a:ext cx="2507411" cy="276533"/>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2500" lnSpcReduction="10000"/>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400" b="1" dirty="0"/>
              <a:t>AC Line Sag/DC Bus Ride Thru</a:t>
            </a:r>
          </a:p>
        </p:txBody>
      </p:sp>
      <p:sp>
        <p:nvSpPr>
          <p:cNvPr id="17" name="Rectangle 2">
            <a:extLst>
              <a:ext uri="{FF2B5EF4-FFF2-40B4-BE49-F238E27FC236}">
                <a16:creationId xmlns:a16="http://schemas.microsoft.com/office/drawing/2014/main" id="{1A40A798-677F-4188-B22E-0C229EA84716}"/>
              </a:ext>
            </a:extLst>
          </p:cNvPr>
          <p:cNvSpPr txBox="1">
            <a:spLocks noChangeArrowheads="1"/>
          </p:cNvSpPr>
          <p:nvPr/>
        </p:nvSpPr>
        <p:spPr>
          <a:xfrm>
            <a:off x="2890084" y="75203"/>
            <a:ext cx="6297114" cy="525041"/>
          </a:xfrm>
          <a:prstGeom prst="rect">
            <a:avLst/>
          </a:prstGeom>
        </p:spPr>
        <p:txBody>
          <a:bodyPr vert="horz" lIns="92075" tIns="46038" rIns="92075" bIns="46038" rtlCol="0" anchor="b">
            <a:normAutofit/>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defTabSz="914378">
              <a:defRPr/>
            </a:pPr>
            <a:r>
              <a:rPr lang="en-US" sz="2800" b="1" dirty="0">
                <a:solidFill>
                  <a:srgbClr val="FFFFFF"/>
                </a:solidFill>
              </a:rPr>
              <a:t>UPD – Uninterruptable Power For Drives</a:t>
            </a:r>
          </a:p>
        </p:txBody>
      </p:sp>
    </p:spTree>
    <p:extLst>
      <p:ext uri="{BB962C8B-B14F-4D97-AF65-F5344CB8AC3E}">
        <p14:creationId xmlns:p14="http://schemas.microsoft.com/office/powerpoint/2010/main" val="248765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2" y="1120476"/>
            <a:ext cx="7762875" cy="3813474"/>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26</a:t>
            </a:fld>
            <a:endParaRPr lang="en-US" dirty="0">
              <a:solidFill>
                <a:prstClr val="black">
                  <a:tint val="75000"/>
                </a:prstClr>
              </a:solidFill>
            </a:endParaRPr>
          </a:p>
        </p:txBody>
      </p:sp>
      <p:pic>
        <p:nvPicPr>
          <p:cNvPr id="48130" name="Picture 2" descr="Z:\Graphics\Product Images\BONITRON_VFD.tif"/>
          <p:cNvPicPr>
            <a:picLocks noChangeAspect="1" noChangeArrowheads="1"/>
          </p:cNvPicPr>
          <p:nvPr/>
        </p:nvPicPr>
        <p:blipFill>
          <a:blip r:embed="rId4" cstate="print"/>
          <a:stretch>
            <a:fillRect/>
          </a:stretch>
        </p:blipFill>
        <p:spPr bwMode="auto">
          <a:xfrm>
            <a:off x="6038700" y="3628168"/>
            <a:ext cx="344307" cy="481128"/>
          </a:xfrm>
          <a:prstGeom prst="rect">
            <a:avLst/>
          </a:prstGeom>
          <a:noFill/>
          <a:ln>
            <a:noFill/>
          </a:ln>
        </p:spPr>
      </p:pic>
      <p:pic>
        <p:nvPicPr>
          <p:cNvPr id="48131" name="Picture 3" descr="Z:\Graphics\Product Images\Single_Phase_Motor.tif"/>
          <p:cNvPicPr>
            <a:picLocks noChangeAspect="1" noChangeArrowheads="1"/>
          </p:cNvPicPr>
          <p:nvPr/>
        </p:nvPicPr>
        <p:blipFill>
          <a:blip r:embed="rId5"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flipH="1">
            <a:off x="7391400" y="4165432"/>
            <a:ext cx="1329694" cy="945358"/>
          </a:xfrm>
          <a:prstGeom prst="rect">
            <a:avLst/>
          </a:prstGeom>
          <a:noFill/>
        </p:spPr>
      </p:pic>
      <p:pic>
        <p:nvPicPr>
          <p:cNvPr id="48133"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l="10667" t="8727" r="4000" b="4000"/>
          <a:stretch>
            <a:fillRect/>
          </a:stretch>
        </p:blipFill>
        <p:spPr bwMode="auto">
          <a:xfrm>
            <a:off x="5637932" y="1243776"/>
            <a:ext cx="489299" cy="852450"/>
          </a:xfrm>
          <a:prstGeom prst="rect">
            <a:avLst/>
          </a:prstGeom>
          <a:noFill/>
          <a:ln w="9525">
            <a:noFill/>
            <a:miter lim="800000"/>
            <a:headEnd/>
            <a:tailEnd/>
          </a:ln>
          <a:effectLst/>
        </p:spPr>
      </p:pic>
      <p:pic>
        <p:nvPicPr>
          <p:cNvPr id="48135" name="Picture 7"/>
          <p:cNvPicPr>
            <a:picLocks noChangeAspect="1" noChangeArrowheads="1"/>
          </p:cNvPicPr>
          <p:nvPr/>
        </p:nvPicPr>
        <p:blipFill>
          <a:blip r:embed="rId7" cstate="print">
            <a:extLst>
              <a:ext uri="{28A0092B-C50C-407E-A947-70E740481C1C}">
                <a14:useLocalDpi xmlns:a14="http://schemas.microsoft.com/office/drawing/2010/main"/>
              </a:ext>
            </a:extLst>
          </a:blip>
          <a:srcRect l="10667" r="9333"/>
          <a:stretch>
            <a:fillRect/>
          </a:stretch>
        </p:blipFill>
        <p:spPr bwMode="auto">
          <a:xfrm>
            <a:off x="3807154" y="1200150"/>
            <a:ext cx="536248" cy="996528"/>
          </a:xfrm>
          <a:prstGeom prst="rect">
            <a:avLst/>
          </a:prstGeom>
          <a:noFill/>
          <a:ln w="9525">
            <a:noFill/>
            <a:miter lim="800000"/>
            <a:headEnd/>
            <a:tailEnd/>
          </a:ln>
          <a:effectLst/>
        </p:spPr>
      </p:pic>
      <p:pic>
        <p:nvPicPr>
          <p:cNvPr id="1028" name="Picture 4" descr="Z:\Dreamweaver\Bonitron.com\BonitronLive\Images\ProductImages\M3628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6377" y="2128796"/>
            <a:ext cx="584477" cy="9721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Dreamweaver\Bonitron.com\BonitronLive\Images\ProductImages\M3628T-Lef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6465" y="2173274"/>
            <a:ext cx="584477" cy="97218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FB6FB41D-9C6D-47C1-8873-7120411CDCA5}"/>
              </a:ext>
            </a:extLst>
          </p:cNvPr>
          <p:cNvSpPr txBox="1">
            <a:spLocks/>
          </p:cNvSpPr>
          <p:nvPr/>
        </p:nvSpPr>
        <p:spPr>
          <a:xfrm>
            <a:off x="76200" y="691606"/>
            <a:ext cx="2272937" cy="337508"/>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400" b="1" dirty="0"/>
              <a:t>DC Ultracapacitor Ride Thru</a:t>
            </a:r>
          </a:p>
        </p:txBody>
      </p:sp>
      <p:pic>
        <p:nvPicPr>
          <p:cNvPr id="15" name="Picture 14">
            <a:extLst>
              <a:ext uri="{FF2B5EF4-FFF2-40B4-BE49-F238E27FC236}">
                <a16:creationId xmlns:a16="http://schemas.microsoft.com/office/drawing/2014/main" id="{A1A7166E-BCCD-4D7D-B806-6C2498906A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25000" y="879746"/>
            <a:ext cx="860311" cy="541649"/>
          </a:xfrm>
          <a:prstGeom prst="rect">
            <a:avLst/>
          </a:prstGeom>
        </p:spPr>
      </p:pic>
      <p:sp>
        <p:nvSpPr>
          <p:cNvPr id="16" name="Rectangle 2">
            <a:extLst>
              <a:ext uri="{FF2B5EF4-FFF2-40B4-BE49-F238E27FC236}">
                <a16:creationId xmlns:a16="http://schemas.microsoft.com/office/drawing/2014/main" id="{6B9C88E9-322B-4D11-B356-C79235A529A0}"/>
              </a:ext>
            </a:extLst>
          </p:cNvPr>
          <p:cNvSpPr txBox="1">
            <a:spLocks noChangeArrowheads="1"/>
          </p:cNvSpPr>
          <p:nvPr/>
        </p:nvSpPr>
        <p:spPr>
          <a:xfrm>
            <a:off x="2890084" y="75203"/>
            <a:ext cx="6297114" cy="525041"/>
          </a:xfrm>
          <a:prstGeom prst="rect">
            <a:avLst/>
          </a:prstGeom>
        </p:spPr>
        <p:txBody>
          <a:bodyPr vert="horz" lIns="92075" tIns="46038" rIns="92075" bIns="46038" rtlCol="0" anchor="b">
            <a:normAutofit/>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defTabSz="914378">
              <a:defRPr/>
            </a:pPr>
            <a:r>
              <a:rPr lang="en-US" sz="2800" b="1" dirty="0">
                <a:solidFill>
                  <a:srgbClr val="FFFFFF"/>
                </a:solidFill>
              </a:rPr>
              <a:t>UPD – Uninterruptable Power For Drives</a:t>
            </a:r>
          </a:p>
        </p:txBody>
      </p:sp>
    </p:spTree>
    <p:extLst>
      <p:ext uri="{BB962C8B-B14F-4D97-AF65-F5344CB8AC3E}">
        <p14:creationId xmlns:p14="http://schemas.microsoft.com/office/powerpoint/2010/main" val="1701951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05800" y="4767264"/>
            <a:ext cx="381000" cy="273844"/>
          </a:xfrm>
        </p:spPr>
        <p:txBody>
          <a:bodyPr/>
          <a:lstStyle/>
          <a:p>
            <a:pPr defTabSz="685783"/>
            <a:fld id="{2DCF9265-753A-4102-AD2A-ECBD63CB3D46}" type="slidenum">
              <a:rPr lang="en-US">
                <a:solidFill>
                  <a:prstClr val="black">
                    <a:tint val="75000"/>
                  </a:prstClr>
                </a:solidFill>
                <a:latin typeface="Calibri"/>
              </a:rPr>
              <a:pPr defTabSz="685783"/>
              <a:t>27</a:t>
            </a:fld>
            <a:endParaRPr lang="en-US">
              <a:solidFill>
                <a:prstClr val="black">
                  <a:tint val="75000"/>
                </a:prstClr>
              </a:solidFill>
              <a:latin typeface="Calibri"/>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9750429"/>
              </p:ext>
            </p:extLst>
          </p:nvPr>
        </p:nvGraphicFramePr>
        <p:xfrm>
          <a:off x="155190" y="743037"/>
          <a:ext cx="3700020" cy="2445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2895600" y="0"/>
            <a:ext cx="6248400" cy="685800"/>
          </a:xfrm>
        </p:spPr>
        <p:txBody>
          <a:bodyPr>
            <a:normAutofit/>
          </a:bodyPr>
          <a:lstStyle/>
          <a:p>
            <a:pPr>
              <a:defRPr/>
            </a:pPr>
            <a:r>
              <a:rPr lang="en-US" sz="2800" b="1" dirty="0">
                <a:solidFill>
                  <a:srgbClr val="FFFFFF"/>
                </a:solidFill>
              </a:rPr>
              <a:t>UPD – Uninterruptable Power For Drives</a:t>
            </a:r>
          </a:p>
        </p:txBody>
      </p:sp>
      <p:sp>
        <p:nvSpPr>
          <p:cNvPr id="5" name="TextBox 4"/>
          <p:cNvSpPr txBox="1"/>
          <p:nvPr/>
        </p:nvSpPr>
        <p:spPr>
          <a:xfrm>
            <a:off x="5508510" y="2874862"/>
            <a:ext cx="3401383" cy="830997"/>
          </a:xfrm>
          <a:prstGeom prst="rect">
            <a:avLst/>
          </a:prstGeom>
          <a:noFill/>
        </p:spPr>
        <p:txBody>
          <a:bodyPr wrap="square" rtlCol="0">
            <a:spAutoFit/>
          </a:bodyPr>
          <a:lstStyle/>
          <a:p>
            <a:pPr marL="285729" indent="-285729" defTabSz="685783">
              <a:buFont typeface="Arial" panose="020B0604020202020204" pitchFamily="34" charset="0"/>
              <a:buChar char="•"/>
            </a:pPr>
            <a:r>
              <a:rPr lang="en-US" sz="1600" b="1" dirty="0">
                <a:solidFill>
                  <a:prstClr val="black"/>
                </a:solidFill>
                <a:effectLst>
                  <a:outerShdw blurRad="38100" dist="38100" dir="2700000" algn="tl">
                    <a:srgbClr val="000000">
                      <a:alpha val="43137"/>
                    </a:srgbClr>
                  </a:outerShdw>
                </a:effectLst>
                <a:latin typeface="Calibri"/>
              </a:rPr>
              <a:t>VR - Voltage Regulator Booster</a:t>
            </a:r>
          </a:p>
          <a:p>
            <a:pPr marL="285729" indent="-285729" defTabSz="685783">
              <a:buFont typeface="Arial" panose="020B0604020202020204" pitchFamily="34" charset="0"/>
              <a:buChar char="•"/>
            </a:pPr>
            <a:r>
              <a:rPr lang="en-US" sz="1600" b="1" dirty="0">
                <a:solidFill>
                  <a:prstClr val="black"/>
                </a:solidFill>
                <a:effectLst>
                  <a:outerShdw blurRad="38100" dist="38100" dir="2700000" algn="tl">
                    <a:srgbClr val="000000">
                      <a:alpha val="43137"/>
                    </a:srgbClr>
                  </a:outerShdw>
                </a:effectLst>
                <a:latin typeface="Calibri"/>
              </a:rPr>
              <a:t>CH - Charger</a:t>
            </a:r>
          </a:p>
          <a:p>
            <a:pPr marL="285729" indent="-285729" defTabSz="685783">
              <a:buFont typeface="Arial" panose="020B0604020202020204" pitchFamily="34" charset="0"/>
              <a:buChar char="•"/>
            </a:pPr>
            <a:r>
              <a:rPr lang="en-US" sz="1600" b="1" dirty="0">
                <a:solidFill>
                  <a:prstClr val="black"/>
                </a:solidFill>
                <a:effectLst>
                  <a:outerShdw blurRad="38100" dist="38100" dir="2700000" algn="tl">
                    <a:srgbClr val="000000">
                      <a:alpha val="43137"/>
                    </a:srgbClr>
                  </a:outerShdw>
                </a:effectLst>
                <a:latin typeface="Calibri"/>
              </a:rPr>
              <a:t>B - Battery Energy Storage</a:t>
            </a:r>
          </a:p>
        </p:txBody>
      </p:sp>
      <p:pic>
        <p:nvPicPr>
          <p:cNvPr id="13314" name="Picture 2" descr="Bonitron Battery Solu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510" y="988660"/>
            <a:ext cx="3152500" cy="1828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4">
            <a:extLst>
              <a:ext uri="{FF2B5EF4-FFF2-40B4-BE49-F238E27FC236}">
                <a16:creationId xmlns:a16="http://schemas.microsoft.com/office/drawing/2014/main" id="{F91B37D7-558C-4286-9260-A3946F8BCB1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769" y="3214125"/>
            <a:ext cx="1085652" cy="178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6C09D9D8-C92B-48E2-8E39-F0144BF7C3D6}"/>
              </a:ext>
            </a:extLst>
          </p:cNvPr>
          <p:cNvSpPr txBox="1"/>
          <p:nvPr/>
        </p:nvSpPr>
        <p:spPr>
          <a:xfrm>
            <a:off x="1174218" y="3268360"/>
            <a:ext cx="1157507" cy="707886"/>
          </a:xfrm>
          <a:prstGeom prst="rect">
            <a:avLst/>
          </a:prstGeom>
          <a:noFill/>
        </p:spPr>
        <p:txBody>
          <a:bodyPr wrap="square" rtlCol="0">
            <a:spAutoFit/>
          </a:bodyPr>
          <a:lstStyle/>
          <a:p>
            <a:pPr defTabSz="914378"/>
            <a:r>
              <a:rPr lang="en-US" sz="1000" b="1" dirty="0">
                <a:solidFill>
                  <a:prstClr val="black"/>
                </a:solidFill>
                <a:effectLst>
                  <a:outerShdw blurRad="38100" dist="38100" dir="2700000" algn="tl">
                    <a:srgbClr val="000000">
                      <a:alpha val="43137"/>
                    </a:srgbClr>
                  </a:outerShdw>
                </a:effectLst>
                <a:latin typeface="Calibri"/>
              </a:rPr>
              <a:t>230VAC, 50kW </a:t>
            </a:r>
          </a:p>
          <a:p>
            <a:pPr defTabSz="914378"/>
            <a:r>
              <a:rPr lang="en-US" sz="1000" b="1" dirty="0">
                <a:solidFill>
                  <a:prstClr val="black"/>
                </a:solidFill>
                <a:effectLst>
                  <a:outerShdw blurRad="38100" dist="38100" dir="2700000" algn="tl">
                    <a:srgbClr val="000000">
                      <a:alpha val="43137"/>
                    </a:srgbClr>
                  </a:outerShdw>
                </a:effectLst>
                <a:latin typeface="Calibri"/>
              </a:rPr>
              <a:t>30 Seconds Battery Energy Storage Included</a:t>
            </a:r>
          </a:p>
        </p:txBody>
      </p:sp>
      <p:pic>
        <p:nvPicPr>
          <p:cNvPr id="10" name="Picture 9" descr="Picture1.jpg">
            <a:extLst>
              <a:ext uri="{FF2B5EF4-FFF2-40B4-BE49-F238E27FC236}">
                <a16:creationId xmlns:a16="http://schemas.microsoft.com/office/drawing/2014/main" id="{3F93F750-241F-4B39-AE36-B7D1F1F4026E}"/>
              </a:ext>
            </a:extLst>
          </p:cNvPr>
          <p:cNvPicPr>
            <a:picLocks noChangeAspect="1"/>
          </p:cNvPicPr>
          <p:nvPr/>
        </p:nvPicPr>
        <p:blipFill>
          <a:blip r:embed="rId10"/>
          <a:stretch>
            <a:fillRect/>
          </a:stretch>
        </p:blipFill>
        <p:spPr>
          <a:xfrm>
            <a:off x="2602334" y="3214125"/>
            <a:ext cx="1014125" cy="1834867"/>
          </a:xfrm>
          <a:prstGeom prst="rect">
            <a:avLst/>
          </a:prstGeom>
        </p:spPr>
      </p:pic>
      <p:pic>
        <p:nvPicPr>
          <p:cNvPr id="11" name="Picture 10" descr="Picture3.jpg">
            <a:extLst>
              <a:ext uri="{FF2B5EF4-FFF2-40B4-BE49-F238E27FC236}">
                <a16:creationId xmlns:a16="http://schemas.microsoft.com/office/drawing/2014/main" id="{A64123EA-93DD-4282-9175-A2FAA8EDA686}"/>
              </a:ext>
            </a:extLst>
          </p:cNvPr>
          <p:cNvPicPr>
            <a:picLocks noChangeAspect="1"/>
          </p:cNvPicPr>
          <p:nvPr/>
        </p:nvPicPr>
        <p:blipFill>
          <a:blip r:embed="rId11"/>
          <a:stretch>
            <a:fillRect/>
          </a:stretch>
        </p:blipFill>
        <p:spPr>
          <a:xfrm>
            <a:off x="3162252" y="3491955"/>
            <a:ext cx="521888" cy="452159"/>
          </a:xfrm>
          <a:prstGeom prst="rect">
            <a:avLst/>
          </a:prstGeom>
        </p:spPr>
      </p:pic>
      <p:pic>
        <p:nvPicPr>
          <p:cNvPr id="12" name="Picture 11" descr="Picture2.jpg">
            <a:extLst>
              <a:ext uri="{FF2B5EF4-FFF2-40B4-BE49-F238E27FC236}">
                <a16:creationId xmlns:a16="http://schemas.microsoft.com/office/drawing/2014/main" id="{C0DB18C4-BC3D-4FE0-A186-AB8EA31CCBB2}"/>
              </a:ext>
            </a:extLst>
          </p:cNvPr>
          <p:cNvPicPr>
            <a:picLocks noChangeAspect="1"/>
          </p:cNvPicPr>
          <p:nvPr/>
        </p:nvPicPr>
        <p:blipFill>
          <a:blip r:embed="rId12"/>
          <a:stretch>
            <a:fillRect/>
          </a:stretch>
        </p:blipFill>
        <p:spPr>
          <a:xfrm>
            <a:off x="3742835" y="3253962"/>
            <a:ext cx="1206537" cy="1743721"/>
          </a:xfrm>
          <a:prstGeom prst="rect">
            <a:avLst/>
          </a:prstGeom>
        </p:spPr>
      </p:pic>
      <p:sp>
        <p:nvSpPr>
          <p:cNvPr id="13" name="TextBox 12">
            <a:extLst>
              <a:ext uri="{FF2B5EF4-FFF2-40B4-BE49-F238E27FC236}">
                <a16:creationId xmlns:a16="http://schemas.microsoft.com/office/drawing/2014/main" id="{F023C68D-73C4-4963-AB0F-B496D700EC80}"/>
              </a:ext>
            </a:extLst>
          </p:cNvPr>
          <p:cNvSpPr txBox="1"/>
          <p:nvPr/>
        </p:nvSpPr>
        <p:spPr>
          <a:xfrm>
            <a:off x="4856172" y="4038807"/>
            <a:ext cx="1052960" cy="400110"/>
          </a:xfrm>
          <a:prstGeom prst="rect">
            <a:avLst/>
          </a:prstGeom>
          <a:noFill/>
        </p:spPr>
        <p:txBody>
          <a:bodyPr wrap="square" rtlCol="0">
            <a:spAutoFit/>
          </a:bodyPr>
          <a:lstStyle/>
          <a:p>
            <a:pPr defTabSz="914378"/>
            <a:r>
              <a:rPr lang="en-US" sz="1000" b="1" dirty="0">
                <a:solidFill>
                  <a:prstClr val="black"/>
                </a:solidFill>
                <a:effectLst>
                  <a:outerShdw blurRad="38100" dist="38100" dir="2700000" algn="tl">
                    <a:srgbClr val="000000">
                      <a:alpha val="43137"/>
                    </a:srgbClr>
                  </a:outerShdw>
                </a:effectLst>
                <a:latin typeface="Calibri"/>
              </a:rPr>
              <a:t>460VAC, 250kW </a:t>
            </a:r>
          </a:p>
          <a:p>
            <a:pPr defTabSz="914378"/>
            <a:r>
              <a:rPr lang="en-US" sz="1000" b="1" dirty="0">
                <a:solidFill>
                  <a:prstClr val="black"/>
                </a:solidFill>
                <a:effectLst>
                  <a:outerShdw blurRad="38100" dist="38100" dir="2700000" algn="tl">
                    <a:srgbClr val="000000">
                      <a:alpha val="43137"/>
                    </a:srgbClr>
                  </a:outerShdw>
                </a:effectLst>
                <a:latin typeface="Calibri"/>
              </a:rPr>
              <a:t>15 Minutes</a:t>
            </a:r>
          </a:p>
        </p:txBody>
      </p:sp>
      <p:sp>
        <p:nvSpPr>
          <p:cNvPr id="2" name="Rectangle 1">
            <a:extLst>
              <a:ext uri="{FF2B5EF4-FFF2-40B4-BE49-F238E27FC236}">
                <a16:creationId xmlns:a16="http://schemas.microsoft.com/office/drawing/2014/main" id="{F0D629BD-DC2E-48F5-ACBD-CF5163D3D3E2}"/>
              </a:ext>
            </a:extLst>
          </p:cNvPr>
          <p:cNvSpPr/>
          <p:nvPr/>
        </p:nvSpPr>
        <p:spPr>
          <a:xfrm>
            <a:off x="2177135" y="4238862"/>
            <a:ext cx="860847" cy="553998"/>
          </a:xfrm>
          <a:prstGeom prst="rect">
            <a:avLst/>
          </a:prstGeom>
        </p:spPr>
        <p:txBody>
          <a:bodyPr wrap="square">
            <a:spAutoFit/>
          </a:bodyPr>
          <a:lstStyle/>
          <a:p>
            <a:pPr defTabSz="914378"/>
            <a:r>
              <a:rPr lang="en-US" sz="1000" b="1" dirty="0">
                <a:solidFill>
                  <a:prstClr val="black"/>
                </a:solidFill>
                <a:effectLst>
                  <a:outerShdw blurRad="38100" dist="38100" dir="2700000" algn="tl">
                    <a:srgbClr val="000000">
                      <a:alpha val="43137"/>
                    </a:srgbClr>
                  </a:outerShdw>
                </a:effectLst>
                <a:latin typeface="Calibri"/>
              </a:rPr>
              <a:t>Battery Energy Storage</a:t>
            </a:r>
            <a:endParaRPr lang="en-US" sz="1000" dirty="0">
              <a:solidFill>
                <a:prstClr val="black"/>
              </a:solidFill>
              <a:latin typeface="Calibri"/>
            </a:endParaRPr>
          </a:p>
        </p:txBody>
      </p:sp>
      <p:sp>
        <p:nvSpPr>
          <p:cNvPr id="15" name="Title 1">
            <a:extLst>
              <a:ext uri="{FF2B5EF4-FFF2-40B4-BE49-F238E27FC236}">
                <a16:creationId xmlns:a16="http://schemas.microsoft.com/office/drawing/2014/main" id="{AEE14AA0-6FE0-42D3-9E15-FADEE7BD2B4F}"/>
              </a:ext>
            </a:extLst>
          </p:cNvPr>
          <p:cNvSpPr txBox="1">
            <a:spLocks/>
          </p:cNvSpPr>
          <p:nvPr/>
        </p:nvSpPr>
        <p:spPr>
          <a:xfrm>
            <a:off x="22598" y="627639"/>
            <a:ext cx="2149311" cy="276533"/>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2500" lnSpcReduction="10000"/>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pPr defTabSz="914378"/>
            <a:r>
              <a:rPr lang="en-US" sz="1400" b="1" dirty="0">
                <a:solidFill>
                  <a:prstClr val="white"/>
                </a:solidFill>
                <a:latin typeface="Calibri"/>
              </a:rPr>
              <a:t>AC Line Long Term Outage</a:t>
            </a:r>
          </a:p>
        </p:txBody>
      </p:sp>
      <p:pic>
        <p:nvPicPr>
          <p:cNvPr id="16" name="Picture 29" descr="C:\Documents and Settings\Todd Edwards\Desktop\Untitled-1 copy.tif">
            <a:extLst>
              <a:ext uri="{FF2B5EF4-FFF2-40B4-BE49-F238E27FC236}">
                <a16:creationId xmlns:a16="http://schemas.microsoft.com/office/drawing/2014/main" id="{9A6C3CB5-D149-4063-A35F-6B5D3EE9DF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7478" y="1057304"/>
            <a:ext cx="1007865" cy="97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icture3.jpg">
            <a:extLst>
              <a:ext uri="{FF2B5EF4-FFF2-40B4-BE49-F238E27FC236}">
                <a16:creationId xmlns:a16="http://schemas.microsoft.com/office/drawing/2014/main" id="{13C3712F-CC72-462B-9354-CAAF1FCD709A}"/>
              </a:ext>
            </a:extLst>
          </p:cNvPr>
          <p:cNvPicPr>
            <a:picLocks noChangeAspect="1"/>
          </p:cNvPicPr>
          <p:nvPr/>
        </p:nvPicPr>
        <p:blipFill>
          <a:blip r:embed="rId11"/>
          <a:stretch>
            <a:fillRect/>
          </a:stretch>
        </p:blipFill>
        <p:spPr>
          <a:xfrm>
            <a:off x="4282203" y="1824899"/>
            <a:ext cx="935798" cy="6846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0654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841" y="1047752"/>
            <a:ext cx="8264561" cy="3993356"/>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28</a:t>
            </a:fld>
            <a:endParaRPr lang="en-US" dirty="0">
              <a:solidFill>
                <a:prstClr val="black">
                  <a:tint val="75000"/>
                </a:prstClr>
              </a:solidFill>
            </a:endParaRPr>
          </a:p>
        </p:txBody>
      </p:sp>
      <p:pic>
        <p:nvPicPr>
          <p:cNvPr id="6" name="Picture 2" descr="Z:\Graphics\Product Images\BONITRON_VFD.tif"/>
          <p:cNvPicPr>
            <a:picLocks noChangeAspect="1" noChangeArrowheads="1"/>
          </p:cNvPicPr>
          <p:nvPr/>
        </p:nvPicPr>
        <p:blipFill>
          <a:blip r:embed="rId4" cstate="print"/>
          <a:stretch>
            <a:fillRect/>
          </a:stretch>
        </p:blipFill>
        <p:spPr bwMode="auto">
          <a:xfrm>
            <a:off x="5334000" y="3562350"/>
            <a:ext cx="360414" cy="503636"/>
          </a:xfrm>
          <a:prstGeom prst="rect">
            <a:avLst/>
          </a:prstGeom>
          <a:noFill/>
          <a:ln>
            <a:noFill/>
          </a:ln>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l="10667" t="8727" r="4000" b="4000"/>
          <a:stretch>
            <a:fillRect/>
          </a:stretch>
        </p:blipFill>
        <p:spPr bwMode="auto">
          <a:xfrm>
            <a:off x="5486400" y="1282433"/>
            <a:ext cx="506378" cy="949460"/>
          </a:xfrm>
          <a:prstGeom prst="rect">
            <a:avLst/>
          </a:prstGeom>
          <a:noFill/>
          <a:ln w="9525">
            <a:noFill/>
            <a:miter lim="800000"/>
            <a:headEnd/>
            <a:tailEnd/>
          </a:ln>
          <a:effec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a:ext>
            </a:extLst>
          </a:blip>
          <a:srcRect l="10667" r="9333"/>
          <a:stretch>
            <a:fillRect/>
          </a:stretch>
        </p:blipFill>
        <p:spPr bwMode="auto">
          <a:xfrm>
            <a:off x="3842603" y="1241293"/>
            <a:ext cx="544278" cy="990600"/>
          </a:xfrm>
          <a:prstGeom prst="rect">
            <a:avLst/>
          </a:prstGeom>
          <a:noFill/>
          <a:ln w="9525">
            <a:noFill/>
            <a:miter lim="800000"/>
            <a:headEnd/>
            <a:tailEnd/>
          </a:ln>
          <a:effectLst/>
        </p:spPr>
      </p:pic>
      <p:pic>
        <p:nvPicPr>
          <p:cNvPr id="11" name="Picture 29" descr="C:\Documents and Settings\Todd Edwards\Desktop\Untitled-1 copy.tif"/>
          <p:cNvPicPr>
            <a:picLocks noChangeAspect="1" noChangeArrowheads="1"/>
          </p:cNvPicPr>
          <p:nvPr/>
        </p:nvPicPr>
        <p:blipFill>
          <a:blip r:embed="rId7" cstate="print"/>
          <a:srcRect/>
          <a:stretch>
            <a:fillRect/>
          </a:stretch>
        </p:blipFill>
        <p:spPr bwMode="auto">
          <a:xfrm>
            <a:off x="4648200" y="819150"/>
            <a:ext cx="494272" cy="576647"/>
          </a:xfrm>
          <a:prstGeom prst="rect">
            <a:avLst/>
          </a:prstGeom>
          <a:noFill/>
          <a:ln>
            <a:noFill/>
          </a:ln>
        </p:spPr>
      </p:pic>
      <p:sp>
        <p:nvSpPr>
          <p:cNvPr id="12" name="Title 1">
            <a:extLst>
              <a:ext uri="{FF2B5EF4-FFF2-40B4-BE49-F238E27FC236}">
                <a16:creationId xmlns:a16="http://schemas.microsoft.com/office/drawing/2014/main" id="{3D3CCB4F-D69D-4734-8E0F-C23C03824204}"/>
              </a:ext>
            </a:extLst>
          </p:cNvPr>
          <p:cNvSpPr txBox="1">
            <a:spLocks/>
          </p:cNvSpPr>
          <p:nvPr/>
        </p:nvSpPr>
        <p:spPr>
          <a:xfrm>
            <a:off x="13063" y="662603"/>
            <a:ext cx="2272937" cy="337508"/>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400" b="1" dirty="0"/>
              <a:t>DC Battery Ride Thru</a:t>
            </a:r>
          </a:p>
        </p:txBody>
      </p:sp>
      <p:sp>
        <p:nvSpPr>
          <p:cNvPr id="14" name="Rectangle 2">
            <a:extLst>
              <a:ext uri="{FF2B5EF4-FFF2-40B4-BE49-F238E27FC236}">
                <a16:creationId xmlns:a16="http://schemas.microsoft.com/office/drawing/2014/main" id="{91876C67-4593-4436-895F-554624CCC2DF}"/>
              </a:ext>
            </a:extLst>
          </p:cNvPr>
          <p:cNvSpPr txBox="1">
            <a:spLocks noChangeArrowheads="1"/>
          </p:cNvSpPr>
          <p:nvPr/>
        </p:nvSpPr>
        <p:spPr>
          <a:xfrm>
            <a:off x="2846886" y="72630"/>
            <a:ext cx="6297114" cy="525041"/>
          </a:xfrm>
          <a:prstGeom prst="rect">
            <a:avLst/>
          </a:prstGeom>
        </p:spPr>
        <p:txBody>
          <a:bodyPr vert="horz" lIns="92075" tIns="46038" rIns="92075" bIns="46038" rtlCol="0" anchor="b">
            <a:normAutofit/>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defTabSz="914378">
              <a:defRPr/>
            </a:pPr>
            <a:r>
              <a:rPr lang="en-US" sz="2800" b="1" dirty="0">
                <a:solidFill>
                  <a:srgbClr val="FFFFFF"/>
                </a:solidFill>
              </a:rPr>
              <a:t>UPD – Uninterruptable Power For Drives</a:t>
            </a:r>
          </a:p>
        </p:txBody>
      </p:sp>
    </p:spTree>
    <p:extLst>
      <p:ext uri="{BB962C8B-B14F-4D97-AF65-F5344CB8AC3E}">
        <p14:creationId xmlns:p14="http://schemas.microsoft.com/office/powerpoint/2010/main" val="1867707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txBox="1">
            <a:spLocks noGrp="1"/>
          </p:cNvSpPr>
          <p:nvPr/>
        </p:nvSpPr>
        <p:spPr bwMode="auto">
          <a:xfrm>
            <a:off x="8721328" y="4733925"/>
            <a:ext cx="270272"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AFD74DE-27F7-420F-8095-FEF7D4CD71CB}" type="slidenum">
              <a:rPr lang="en-US" altLang="en-US" sz="1200">
                <a:solidFill>
                  <a:srgbClr val="898989"/>
                </a:solidFill>
              </a:rPr>
              <a:pPr algn="r" eaLnBrk="1" hangingPunct="1"/>
              <a:t>29</a:t>
            </a:fld>
            <a:endParaRPr lang="en-US" altLang="en-US" sz="1200">
              <a:solidFill>
                <a:srgbClr val="898989"/>
              </a:solidFill>
            </a:endParaRPr>
          </a:p>
        </p:txBody>
      </p:sp>
      <p:pic>
        <p:nvPicPr>
          <p:cNvPr id="41987" name="Picture 4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584009">
            <a:off x="1569827" y="1600570"/>
            <a:ext cx="390621" cy="81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8" descr="P:\Images\modified\3460\3460UR\S3460UR-H100-0.5-D51-T(A)_20090423_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3720" y="3837494"/>
            <a:ext cx="847671" cy="10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632" y="4050416"/>
            <a:ext cx="2829086" cy="4001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M3534R + Ucaps – 0.5-3 Seconds AC Line Loss </a:t>
            </a:r>
          </a:p>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M3460R + Ucaps – 0.5-3 Seconds AC Line Loss</a:t>
            </a:r>
          </a:p>
        </p:txBody>
      </p:sp>
      <p:sp>
        <p:nvSpPr>
          <p:cNvPr id="47" name="TextBox 46"/>
          <p:cNvSpPr txBox="1"/>
          <p:nvPr/>
        </p:nvSpPr>
        <p:spPr>
          <a:xfrm>
            <a:off x="6653424" y="3277383"/>
            <a:ext cx="1070619" cy="70788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M3800 Regen Bidirectional Capacitor Controller</a:t>
            </a:r>
          </a:p>
        </p:txBody>
      </p:sp>
      <p:sp>
        <p:nvSpPr>
          <p:cNvPr id="48" name="TextBox 47"/>
          <p:cNvSpPr txBox="1"/>
          <p:nvPr/>
        </p:nvSpPr>
        <p:spPr>
          <a:xfrm>
            <a:off x="7825148" y="3446366"/>
            <a:ext cx="1196742" cy="55399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24VDC, 120VAC Control Power Ride Thru </a:t>
            </a:r>
          </a:p>
        </p:txBody>
      </p:sp>
      <p:sp>
        <p:nvSpPr>
          <p:cNvPr id="5" name="Rectangle 4"/>
          <p:cNvSpPr/>
          <p:nvPr/>
        </p:nvSpPr>
        <p:spPr>
          <a:xfrm>
            <a:off x="32503" y="2651121"/>
            <a:ext cx="2829086" cy="4001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S3534SR – 2-3 Second 60% Sags – 10-50kW</a:t>
            </a:r>
          </a:p>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S3460SR – 2-3 Second 60% Sags – 50-250kW+</a:t>
            </a:r>
          </a:p>
        </p:txBody>
      </p:sp>
      <p:pic>
        <p:nvPicPr>
          <p:cNvPr id="42002" name="Picture 1" descr="F:\Power Points\Images\ProductImages\S3534E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051" y="3178354"/>
            <a:ext cx="394409" cy="44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50" descr="M353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999" y="1758480"/>
            <a:ext cx="260131" cy="44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4795" y="4073998"/>
            <a:ext cx="711958" cy="65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89260" y="3414344"/>
            <a:ext cx="3613612" cy="41549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50" b="1" dirty="0">
                <a:solidFill>
                  <a:prstClr val="white"/>
                </a:solidFill>
                <a:effectLst>
                  <a:outerShdw blurRad="38100" dist="38100" dir="2700000" algn="tl">
                    <a:srgbClr val="000000">
                      <a:alpha val="43137"/>
                    </a:srgbClr>
                  </a:outerShdw>
                </a:effectLst>
              </a:rPr>
              <a:t>S3534UR, S3460UR – 3-15 Seconds – 10-250kW</a:t>
            </a:r>
          </a:p>
          <a:p>
            <a:pPr algn="ctr" fontAlgn="auto">
              <a:spcBef>
                <a:spcPts val="0"/>
              </a:spcBef>
              <a:spcAft>
                <a:spcPts val="0"/>
              </a:spcAft>
              <a:defRPr/>
            </a:pPr>
            <a:r>
              <a:rPr lang="en-US" sz="1050" b="1" dirty="0">
                <a:solidFill>
                  <a:prstClr val="white"/>
                </a:solidFill>
                <a:effectLst>
                  <a:outerShdw blurRad="38100" dist="38100" dir="2700000" algn="tl">
                    <a:srgbClr val="000000">
                      <a:alpha val="43137"/>
                    </a:srgbClr>
                  </a:outerShdw>
                </a:effectLst>
              </a:rPr>
              <a:t>S3534BR, S3460BR –15 Seconds to 60+ Minutes – 10-250kW+</a:t>
            </a:r>
          </a:p>
        </p:txBody>
      </p:sp>
      <p:pic>
        <p:nvPicPr>
          <p:cNvPr id="4200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0407" y="3882111"/>
            <a:ext cx="709958" cy="10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2" descr="http://www.bonitron.com/Images/ProductImages/D4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3060" y="3834977"/>
            <a:ext cx="551284" cy="109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0"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l="16000" t="5246" r="14667" b="25658"/>
          <a:stretch>
            <a:fillRect/>
          </a:stretch>
        </p:blipFill>
        <p:spPr bwMode="auto">
          <a:xfrm>
            <a:off x="1489425" y="3096396"/>
            <a:ext cx="393502" cy="73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1"/>
          <p:cNvSpPr txBox="1">
            <a:spLocks/>
          </p:cNvSpPr>
          <p:nvPr/>
        </p:nvSpPr>
        <p:spPr>
          <a:xfrm>
            <a:off x="2924968" y="27385"/>
            <a:ext cx="6157120" cy="669131"/>
          </a:xfrm>
          <a:prstGeom prst="rect">
            <a:avLst/>
          </a:prstGeom>
        </p:spPr>
        <p:txBody>
          <a:bodyPr lIns="91440" tIns="45720" rIns="91440" bIns="45720" anchor="ct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en-US" sz="2800" b="1" dirty="0"/>
              <a:t>UPD – Uninterruptable Power For Drives</a:t>
            </a:r>
          </a:p>
        </p:txBody>
      </p:sp>
      <p:sp>
        <p:nvSpPr>
          <p:cNvPr id="19" name="Rectangle 18"/>
          <p:cNvSpPr/>
          <p:nvPr/>
        </p:nvSpPr>
        <p:spPr>
          <a:xfrm>
            <a:off x="2981340" y="1152428"/>
            <a:ext cx="3522663" cy="4001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M3534B/M3460B (HD Booster) Ultracapacitor 3-15 Seconds </a:t>
            </a:r>
          </a:p>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M3534B/M3460B + Batteries 15 Seconds to 60 Minutes +</a:t>
            </a:r>
          </a:p>
        </p:txBody>
      </p:sp>
      <p:sp>
        <p:nvSpPr>
          <p:cNvPr id="21" name="Rectangle 20"/>
          <p:cNvSpPr/>
          <p:nvPr/>
        </p:nvSpPr>
        <p:spPr>
          <a:xfrm>
            <a:off x="4763419" y="1610650"/>
            <a:ext cx="1719481" cy="24622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15 Seconds to 60 Minutes</a:t>
            </a:r>
          </a:p>
        </p:txBody>
      </p:sp>
      <p:sp>
        <p:nvSpPr>
          <p:cNvPr id="22" name="Rectangle 21"/>
          <p:cNvSpPr/>
          <p:nvPr/>
        </p:nvSpPr>
        <p:spPr>
          <a:xfrm>
            <a:off x="2993925" y="1602955"/>
            <a:ext cx="1622851" cy="2616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100" b="1" dirty="0">
                <a:solidFill>
                  <a:prstClr val="white"/>
                </a:solidFill>
                <a:effectLst>
                  <a:outerShdw blurRad="38100" dist="38100" dir="2700000" algn="tl">
                    <a:srgbClr val="000000">
                      <a:alpha val="43137"/>
                    </a:srgbClr>
                  </a:outerShdw>
                </a:effectLst>
              </a:rPr>
              <a:t>0.5 to 15 Seconds</a:t>
            </a:r>
          </a:p>
        </p:txBody>
      </p:sp>
      <p:pic>
        <p:nvPicPr>
          <p:cNvPr id="42021" name="Picture 4" descr="Bonitron Capacitor Solution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3925" y="1900529"/>
            <a:ext cx="1622851" cy="58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2" name="Picture 2" descr="Bonitron Battery Solu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3419" y="1887683"/>
            <a:ext cx="1719482" cy="58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3" name="Picture 2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8383" y="4062324"/>
            <a:ext cx="119350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4"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0667" r="9332"/>
          <a:stretch>
            <a:fillRect/>
          </a:stretch>
        </p:blipFill>
        <p:spPr bwMode="auto">
          <a:xfrm>
            <a:off x="5505757" y="2535126"/>
            <a:ext cx="260747" cy="42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descr="C:\Documents and Settings\Todd Edwards\Desktop\Untitled-1 copy.tif"/>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5920520" y="4156376"/>
            <a:ext cx="323036" cy="376872"/>
          </a:xfrm>
          <a:prstGeom prst="rect">
            <a:avLst/>
          </a:prstGeom>
          <a:noFill/>
          <a:effectLst>
            <a:reflection blurRad="6350" stA="52000" endA="300" endPos="35000" dir="5400000" sy="-100000" algn="bl" rotWithShape="0"/>
          </a:effectLst>
        </p:spPr>
      </p:pic>
      <p:pic>
        <p:nvPicPr>
          <p:cNvPr id="42028"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l="10667" r="9332"/>
          <a:stretch>
            <a:fillRect/>
          </a:stretch>
        </p:blipFill>
        <p:spPr bwMode="auto">
          <a:xfrm>
            <a:off x="3502821" y="2559756"/>
            <a:ext cx="264151" cy="4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9" name="Picture 30"/>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22008" y="2511053"/>
            <a:ext cx="308372" cy="63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0" name="Picture 31"/>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147455" y="2501904"/>
            <a:ext cx="30718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3" name="Picture 2" descr="Z:\Dreamweaver\Bonitron.com\BonitronLive\Images\ProductImages\M3628T-Left.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48799" y="2609244"/>
            <a:ext cx="251222" cy="4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4" name="Picture 4" descr="Z:\Dreamweaver\Bonitron.com\BonitronLive\Images\ProductImages\M3628R.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93910" y="2682798"/>
            <a:ext cx="207174" cy="34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21"/>
          <a:stretch>
            <a:fillRect/>
          </a:stretch>
        </p:blipFill>
        <p:spPr>
          <a:xfrm>
            <a:off x="6722737" y="4086465"/>
            <a:ext cx="1001305" cy="5642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8" name="Picture 29" descr="C:\Documents and Settings\Todd Edwards\Desktop\Untitled-1 copy.tif"/>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5943962" y="2561045"/>
            <a:ext cx="267074" cy="311584"/>
          </a:xfrm>
          <a:prstGeom prst="rect">
            <a:avLst/>
          </a:prstGeom>
          <a:noFill/>
          <a:effectLst>
            <a:reflection blurRad="6350" stA="52000" endA="300" endPos="35000" dir="5400000" sy="-100000" algn="bl" rotWithShape="0"/>
          </a:effectLst>
        </p:spPr>
      </p:pic>
      <p:pic>
        <p:nvPicPr>
          <p:cNvPr id="41" name="Picture 28"/>
          <p:cNvPicPr>
            <a:picLocks noChangeAspect="1" noChangeArrowheads="1"/>
          </p:cNvPicPr>
          <p:nvPr/>
        </p:nvPicPr>
        <p:blipFill>
          <a:blip r:embed="rId22" cstate="print">
            <a:clrChange>
              <a:clrFrom>
                <a:srgbClr val="FEFEFE"/>
              </a:clrFrom>
              <a:clrTo>
                <a:srgbClr val="FEFEFE">
                  <a:alpha val="0"/>
                </a:srgbClr>
              </a:clrTo>
            </a:clrChange>
          </a:blip>
          <a:srcRect/>
          <a:stretch>
            <a:fillRect/>
          </a:stretch>
        </p:blipFill>
        <p:spPr bwMode="auto">
          <a:xfrm>
            <a:off x="7276794" y="4531171"/>
            <a:ext cx="687016" cy="440946"/>
          </a:xfrm>
          <a:prstGeom prst="rect">
            <a:avLst/>
          </a:prstGeom>
          <a:noFill/>
          <a:ln w="9525">
            <a:noFill/>
            <a:miter lim="800000"/>
            <a:headEnd/>
            <a:tailEnd/>
          </a:ln>
          <a:effectLst>
            <a:reflection blurRad="6350" stA="52000" endA="300" endPos="35000" dir="5400000" sy="-100000" algn="bl" rotWithShape="0"/>
          </a:effectLst>
        </p:spPr>
      </p:pic>
      <p:sp>
        <p:nvSpPr>
          <p:cNvPr id="42" name="Title 1">
            <a:extLst>
              <a:ext uri="{FF2B5EF4-FFF2-40B4-BE49-F238E27FC236}">
                <a16:creationId xmlns:a16="http://schemas.microsoft.com/office/drawing/2014/main" id="{8D84C9AB-E736-49C4-BA4D-4FE0C90A6027}"/>
              </a:ext>
            </a:extLst>
          </p:cNvPr>
          <p:cNvSpPr>
            <a:spLocks noGrp="1"/>
          </p:cNvSpPr>
          <p:nvPr>
            <p:ph type="title"/>
          </p:nvPr>
        </p:nvSpPr>
        <p:spPr>
          <a:xfrm>
            <a:off x="33790" y="777479"/>
            <a:ext cx="3126338" cy="269442"/>
          </a:xfrm>
          <a:solidFill>
            <a:srgbClr val="C00000"/>
          </a:solidFill>
        </p:spPr>
        <p:style>
          <a:lnRef idx="3">
            <a:schemeClr val="lt1"/>
          </a:lnRef>
          <a:fillRef idx="1">
            <a:schemeClr val="accent2"/>
          </a:fillRef>
          <a:effectRef idx="1">
            <a:schemeClr val="accent2"/>
          </a:effectRef>
          <a:fontRef idx="minor">
            <a:schemeClr val="lt1"/>
          </a:fontRef>
        </p:style>
        <p:txBody>
          <a:bodyPr>
            <a:normAutofit fontScale="90000"/>
          </a:bodyPr>
          <a:lstStyle/>
          <a:p>
            <a:r>
              <a:rPr lang="en-US" sz="1400" b="1" dirty="0"/>
              <a:t>UPD AC Line Loss/DC Bus Backup Products </a:t>
            </a:r>
          </a:p>
        </p:txBody>
      </p:sp>
      <p:sp>
        <p:nvSpPr>
          <p:cNvPr id="43" name="TextBox 42">
            <a:extLst>
              <a:ext uri="{FF2B5EF4-FFF2-40B4-BE49-F238E27FC236}">
                <a16:creationId xmlns:a16="http://schemas.microsoft.com/office/drawing/2014/main" id="{F62DD9DB-D373-46E0-AF8A-F31E996D55FB}"/>
              </a:ext>
            </a:extLst>
          </p:cNvPr>
          <p:cNvSpPr txBox="1"/>
          <p:nvPr/>
        </p:nvSpPr>
        <p:spPr>
          <a:xfrm>
            <a:off x="6650646" y="1442935"/>
            <a:ext cx="2407996" cy="24622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M3460D UPD RT Common Bus Diodes</a:t>
            </a:r>
          </a:p>
        </p:txBody>
      </p:sp>
      <p:sp>
        <p:nvSpPr>
          <p:cNvPr id="2" name="TextBox 1">
            <a:extLst>
              <a:ext uri="{FF2B5EF4-FFF2-40B4-BE49-F238E27FC236}">
                <a16:creationId xmlns:a16="http://schemas.microsoft.com/office/drawing/2014/main" id="{52ADB7CF-5F45-4508-9769-17224C4645A1}"/>
              </a:ext>
            </a:extLst>
          </p:cNvPr>
          <p:cNvSpPr txBox="1"/>
          <p:nvPr/>
        </p:nvSpPr>
        <p:spPr>
          <a:xfrm>
            <a:off x="32503" y="2428602"/>
            <a:ext cx="2829086"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UPD Sag Cabinet Systems</a:t>
            </a:r>
          </a:p>
        </p:txBody>
      </p:sp>
      <p:sp>
        <p:nvSpPr>
          <p:cNvPr id="44" name="TextBox 43">
            <a:extLst>
              <a:ext uri="{FF2B5EF4-FFF2-40B4-BE49-F238E27FC236}">
                <a16:creationId xmlns:a16="http://schemas.microsoft.com/office/drawing/2014/main" id="{80552607-953F-435C-9967-264FC80ED16C}"/>
              </a:ext>
            </a:extLst>
          </p:cNvPr>
          <p:cNvSpPr txBox="1"/>
          <p:nvPr/>
        </p:nvSpPr>
        <p:spPr>
          <a:xfrm>
            <a:off x="32503" y="1117168"/>
            <a:ext cx="2829086"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UPD Integratable Sag Modules</a:t>
            </a:r>
          </a:p>
        </p:txBody>
      </p:sp>
      <p:sp>
        <p:nvSpPr>
          <p:cNvPr id="45" name="TextBox 44">
            <a:extLst>
              <a:ext uri="{FF2B5EF4-FFF2-40B4-BE49-F238E27FC236}">
                <a16:creationId xmlns:a16="http://schemas.microsoft.com/office/drawing/2014/main" id="{81019A95-9F4F-4BA5-B951-8A62C059A3C1}"/>
              </a:ext>
            </a:extLst>
          </p:cNvPr>
          <p:cNvSpPr txBox="1"/>
          <p:nvPr/>
        </p:nvSpPr>
        <p:spPr>
          <a:xfrm>
            <a:off x="6866193" y="1232720"/>
            <a:ext cx="1991443"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UPD Multiple Drive Solution</a:t>
            </a:r>
          </a:p>
        </p:txBody>
      </p:sp>
      <p:sp>
        <p:nvSpPr>
          <p:cNvPr id="46" name="TextBox 45">
            <a:extLst>
              <a:ext uri="{FF2B5EF4-FFF2-40B4-BE49-F238E27FC236}">
                <a16:creationId xmlns:a16="http://schemas.microsoft.com/office/drawing/2014/main" id="{B047D891-FA83-4C87-B1EC-058C91304035}"/>
              </a:ext>
            </a:extLst>
          </p:cNvPr>
          <p:cNvSpPr txBox="1"/>
          <p:nvPr/>
        </p:nvSpPr>
        <p:spPr>
          <a:xfrm>
            <a:off x="33790" y="1349225"/>
            <a:ext cx="2829086" cy="4001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M3534R 2-3 Seconds 60% Sags</a:t>
            </a:r>
          </a:p>
          <a:p>
            <a:pPr algn="ctr" fontAlgn="auto">
              <a:spcBef>
                <a:spcPts val="0"/>
              </a:spcBef>
              <a:spcAft>
                <a:spcPts val="0"/>
              </a:spcAft>
              <a:defRPr/>
            </a:pPr>
            <a:r>
              <a:rPr lang="en-US" sz="1000" b="1" dirty="0">
                <a:solidFill>
                  <a:prstClr val="white"/>
                </a:solidFill>
                <a:effectLst>
                  <a:outerShdw blurRad="38100" dist="38100" dir="2700000" algn="tl">
                    <a:srgbClr val="000000">
                      <a:alpha val="43137"/>
                    </a:srgbClr>
                  </a:outerShdw>
                </a:effectLst>
              </a:rPr>
              <a:t>M3460R 2-3 Seconds 60% Sags</a:t>
            </a:r>
          </a:p>
        </p:txBody>
      </p:sp>
      <p:pic>
        <p:nvPicPr>
          <p:cNvPr id="49" name="Picture 41">
            <a:extLst>
              <a:ext uri="{FF2B5EF4-FFF2-40B4-BE49-F238E27FC236}">
                <a16:creationId xmlns:a16="http://schemas.microsoft.com/office/drawing/2014/main" id="{4E367C5C-DF42-4C32-89F7-471C37484671}"/>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6584009">
            <a:off x="714273" y="4339504"/>
            <a:ext cx="338448" cy="76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0" descr="M3534.jpg">
            <a:extLst>
              <a:ext uri="{FF2B5EF4-FFF2-40B4-BE49-F238E27FC236}">
                <a16:creationId xmlns:a16="http://schemas.microsoft.com/office/drawing/2014/main" id="{22FB16F6-6CA0-4331-9DEA-C957CCFCEC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400" y="4499472"/>
            <a:ext cx="260131" cy="44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7">
            <a:extLst>
              <a:ext uri="{FF2B5EF4-FFF2-40B4-BE49-F238E27FC236}">
                <a16:creationId xmlns:a16="http://schemas.microsoft.com/office/drawing/2014/main" id="{45BAC54D-54A2-4109-BC31-22CD1F2BCB6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l="10667" r="9332"/>
          <a:stretch>
            <a:fillRect/>
          </a:stretch>
        </p:blipFill>
        <p:spPr bwMode="auto">
          <a:xfrm>
            <a:off x="1302639" y="4512594"/>
            <a:ext cx="212109" cy="3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descr="Z:\Dreamweaver\Bonitron.com\BonitronLive\Images\ProductImages\M3628R.jpg">
            <a:extLst>
              <a:ext uri="{FF2B5EF4-FFF2-40B4-BE49-F238E27FC236}">
                <a16:creationId xmlns:a16="http://schemas.microsoft.com/office/drawing/2014/main" id="{7CD81F33-BFD8-416C-B822-94F4068A904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00172" y="4557639"/>
            <a:ext cx="207174" cy="34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D12123C2-839D-41E1-9ED7-D666F09A8DB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82772" y="4585957"/>
            <a:ext cx="467996" cy="331484"/>
          </a:xfrm>
          <a:prstGeom prst="rect">
            <a:avLst/>
          </a:prstGeom>
        </p:spPr>
      </p:pic>
      <p:pic>
        <p:nvPicPr>
          <p:cNvPr id="54" name="Picture 2" descr="Z:\Dreamweaver\Bonitron.com\BonitronLive\Images\ProductImages\M3628T-Left.jpg">
            <a:extLst>
              <a:ext uri="{FF2B5EF4-FFF2-40B4-BE49-F238E27FC236}">
                <a16:creationId xmlns:a16="http://schemas.microsoft.com/office/drawing/2014/main" id="{2D7F55EF-FBE4-4008-B402-E2DB48255F6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557194" y="4547227"/>
            <a:ext cx="210203" cy="34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
            <a:extLst>
              <a:ext uri="{FF2B5EF4-FFF2-40B4-BE49-F238E27FC236}">
                <a16:creationId xmlns:a16="http://schemas.microsoft.com/office/drawing/2014/main" id="{8B8B77A7-D4F4-435B-9DF6-A1831FFDC734}"/>
              </a:ext>
            </a:extLst>
          </p:cNvPr>
          <p:cNvPicPr>
            <a:picLocks noChangeAspect="1" noChangeArrowheads="1"/>
          </p:cNvPicPr>
          <p:nvPr/>
        </p:nvPicPr>
        <p:blipFill>
          <a:blip r:embed="rId27"/>
          <a:srcRect/>
          <a:stretch>
            <a:fillRect/>
          </a:stretch>
        </p:blipFill>
        <p:spPr bwMode="auto">
          <a:xfrm>
            <a:off x="2483523" y="4636132"/>
            <a:ext cx="138242" cy="195165"/>
          </a:xfrm>
          <a:prstGeom prst="rect">
            <a:avLst/>
          </a:prstGeom>
          <a:noFill/>
          <a:ln w="9525">
            <a:noFill/>
            <a:miter lim="800000"/>
            <a:headEnd/>
            <a:tailEnd/>
          </a:ln>
          <a:effectLst/>
        </p:spPr>
      </p:pic>
      <p:pic>
        <p:nvPicPr>
          <p:cNvPr id="57" name="Picture 56">
            <a:extLst>
              <a:ext uri="{FF2B5EF4-FFF2-40B4-BE49-F238E27FC236}">
                <a16:creationId xmlns:a16="http://schemas.microsoft.com/office/drawing/2014/main" id="{1B7AFE6F-F9D8-457E-87BD-F618296FDDE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753148" y="2627279"/>
            <a:ext cx="395272" cy="279973"/>
          </a:xfrm>
          <a:prstGeom prst="rect">
            <a:avLst/>
          </a:prstGeom>
        </p:spPr>
      </p:pic>
      <p:pic>
        <p:nvPicPr>
          <p:cNvPr id="58" name="Picture 57">
            <a:extLst>
              <a:ext uri="{FF2B5EF4-FFF2-40B4-BE49-F238E27FC236}">
                <a16:creationId xmlns:a16="http://schemas.microsoft.com/office/drawing/2014/main" id="{28E0BA81-B6EB-4AA6-8DD3-0F005CFF809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276794" y="1719934"/>
            <a:ext cx="1035588" cy="957382"/>
          </a:xfrm>
          <a:prstGeom prst="rect">
            <a:avLst/>
          </a:prstGeom>
        </p:spPr>
      </p:pic>
      <p:pic>
        <p:nvPicPr>
          <p:cNvPr id="59" name="Picture 4">
            <a:extLst>
              <a:ext uri="{FF2B5EF4-FFF2-40B4-BE49-F238E27FC236}">
                <a16:creationId xmlns:a16="http://schemas.microsoft.com/office/drawing/2014/main" id="{A600F7EC-4E42-486D-B1C8-27908D18F66F}"/>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469504" y="3837494"/>
            <a:ext cx="625232" cy="102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2E198C13-E4DC-46D8-8672-5BC8044A4ED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744253" y="4709225"/>
            <a:ext cx="494748" cy="400636"/>
          </a:xfrm>
          <a:prstGeom prst="rect">
            <a:avLst/>
          </a:prstGeom>
        </p:spPr>
      </p:pic>
      <p:sp>
        <p:nvSpPr>
          <p:cNvPr id="62" name="TextBox 61">
            <a:extLst>
              <a:ext uri="{FF2B5EF4-FFF2-40B4-BE49-F238E27FC236}">
                <a16:creationId xmlns:a16="http://schemas.microsoft.com/office/drawing/2014/main" id="{B0357674-F20E-4328-8CB8-1FB1DDA41E7A}"/>
              </a:ext>
            </a:extLst>
          </p:cNvPr>
          <p:cNvSpPr txBox="1"/>
          <p:nvPr/>
        </p:nvSpPr>
        <p:spPr>
          <a:xfrm>
            <a:off x="3292663" y="927957"/>
            <a:ext cx="3069943" cy="276999"/>
          </a:xfrm>
          <a:prstGeom prst="rect">
            <a:avLst/>
          </a:prstGeom>
          <a:noFill/>
        </p:spPr>
        <p:txBody>
          <a:bodyPr wrap="none" rtlCol="0">
            <a:spAutoFit/>
          </a:bodyPr>
          <a:lstStyle/>
          <a:p>
            <a:r>
              <a:rPr lang="en-US" sz="1200" b="1" dirty="0">
                <a:effectLst>
                  <a:outerShdw blurRad="38100" dist="38100" dir="2700000" algn="tl">
                    <a:srgbClr val="000000">
                      <a:alpha val="43137"/>
                    </a:srgbClr>
                  </a:outerShdw>
                </a:effectLst>
              </a:rPr>
              <a:t>UPD 100% AC Line Loss Integratable Modules</a:t>
            </a:r>
          </a:p>
        </p:txBody>
      </p:sp>
      <p:sp>
        <p:nvSpPr>
          <p:cNvPr id="63" name="TextBox 62">
            <a:extLst>
              <a:ext uri="{FF2B5EF4-FFF2-40B4-BE49-F238E27FC236}">
                <a16:creationId xmlns:a16="http://schemas.microsoft.com/office/drawing/2014/main" id="{234398C6-2BC4-4711-A4A2-9D0F21FCAF7D}"/>
              </a:ext>
            </a:extLst>
          </p:cNvPr>
          <p:cNvSpPr txBox="1"/>
          <p:nvPr/>
        </p:nvSpPr>
        <p:spPr>
          <a:xfrm>
            <a:off x="68259" y="3840830"/>
            <a:ext cx="2793330" cy="261610"/>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rPr>
              <a:t>0.5-3 Second 100% AC Line Loss Modules</a:t>
            </a:r>
          </a:p>
        </p:txBody>
      </p:sp>
      <p:sp>
        <p:nvSpPr>
          <p:cNvPr id="64" name="TextBox 63">
            <a:extLst>
              <a:ext uri="{FF2B5EF4-FFF2-40B4-BE49-F238E27FC236}">
                <a16:creationId xmlns:a16="http://schemas.microsoft.com/office/drawing/2014/main" id="{AD380EE7-E4D4-4644-90D2-E12AD934187B}"/>
              </a:ext>
            </a:extLst>
          </p:cNvPr>
          <p:cNvSpPr txBox="1"/>
          <p:nvPr/>
        </p:nvSpPr>
        <p:spPr>
          <a:xfrm>
            <a:off x="2981340" y="3201632"/>
            <a:ext cx="3613612" cy="27699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UPD 100% AC Line Loss Cabinet Systems</a:t>
            </a:r>
          </a:p>
        </p:txBody>
      </p:sp>
      <p:sp>
        <p:nvSpPr>
          <p:cNvPr id="65" name="TextBox 64">
            <a:extLst>
              <a:ext uri="{FF2B5EF4-FFF2-40B4-BE49-F238E27FC236}">
                <a16:creationId xmlns:a16="http://schemas.microsoft.com/office/drawing/2014/main" id="{F8C15D90-D2FF-4533-9749-E07EEA715562}"/>
              </a:ext>
            </a:extLst>
          </p:cNvPr>
          <p:cNvSpPr txBox="1"/>
          <p:nvPr/>
        </p:nvSpPr>
        <p:spPr>
          <a:xfrm>
            <a:off x="7784527" y="2915559"/>
            <a:ext cx="1216783" cy="600164"/>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rPr>
              <a:t>Control Power Backup </a:t>
            </a:r>
          </a:p>
          <a:p>
            <a:pPr algn="ctr"/>
            <a:r>
              <a:rPr lang="en-US" sz="1100" b="1" dirty="0">
                <a:effectLst>
                  <a:outerShdw blurRad="38100" dist="38100" dir="2700000" algn="tl">
                    <a:srgbClr val="000000">
                      <a:alpha val="43137"/>
                    </a:srgbClr>
                  </a:outerShdw>
                </a:effectLst>
              </a:rPr>
              <a:t>Sags &amp; Outages</a:t>
            </a:r>
          </a:p>
        </p:txBody>
      </p:sp>
    </p:spTree>
    <p:extLst>
      <p:ext uri="{BB962C8B-B14F-4D97-AF65-F5344CB8AC3E}">
        <p14:creationId xmlns:p14="http://schemas.microsoft.com/office/powerpoint/2010/main" val="1411063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114300" y="637284"/>
          <a:ext cx="8458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971800" y="0"/>
            <a:ext cx="6172200" cy="637284"/>
          </a:xfrm>
        </p:spPr>
        <p:txBody>
          <a:bodyPr>
            <a:noAutofit/>
          </a:bodyPr>
          <a:lstStyle/>
          <a:p>
            <a:r>
              <a:rPr lang="en-US" sz="4400" b="1" dirty="0"/>
              <a:t>Introduction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F9265-753A-4102-AD2A-ECBD63CB3D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Picture 9" descr="Bonitron Building.tif"/>
          <p:cNvPicPr>
            <a:picLocks noChangeAspect="1"/>
          </p:cNvPicPr>
          <p:nvPr/>
        </p:nvPicPr>
        <p:blipFill>
          <a:blip r:embed="rId8" cstate="print"/>
          <a:stretch>
            <a:fillRect/>
          </a:stretch>
        </p:blipFill>
        <p:spPr>
          <a:xfrm>
            <a:off x="4038600" y="837858"/>
            <a:ext cx="4876800" cy="4129982"/>
          </a:xfrm>
          <a:prstGeom prst="rect">
            <a:avLst/>
          </a:prstGeom>
          <a:effectLst>
            <a:softEdge rad="635000"/>
          </a:effectLst>
        </p:spPr>
      </p:pic>
      <p:sp>
        <p:nvSpPr>
          <p:cNvPr id="11" name="TextBox 10"/>
          <p:cNvSpPr txBox="1"/>
          <p:nvPr/>
        </p:nvSpPr>
        <p:spPr>
          <a:xfrm>
            <a:off x="152400" y="771003"/>
            <a:ext cx="22860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Company Profile </a:t>
            </a:r>
          </a:p>
        </p:txBody>
      </p:sp>
    </p:spTree>
    <p:extLst>
      <p:ext uri="{BB962C8B-B14F-4D97-AF65-F5344CB8AC3E}">
        <p14:creationId xmlns:p14="http://schemas.microsoft.com/office/powerpoint/2010/main" val="3011690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8">
            <a:extLst>
              <a:ext uri="{FF2B5EF4-FFF2-40B4-BE49-F238E27FC236}">
                <a16:creationId xmlns:a16="http://schemas.microsoft.com/office/drawing/2014/main" id="{7D8A2FC8-99AB-4F5A-819C-EDA247CFD3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047" y="1396604"/>
            <a:ext cx="1014413" cy="80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2">
            <a:extLst>
              <a:ext uri="{FF2B5EF4-FFF2-40B4-BE49-F238E27FC236}">
                <a16:creationId xmlns:a16="http://schemas.microsoft.com/office/drawing/2014/main" id="{61105079-B5B7-4CAD-A89B-301AFFD0C8CA}"/>
              </a:ext>
            </a:extLst>
          </p:cNvPr>
          <p:cNvSpPr>
            <a:spLocks noGrp="1" noChangeArrowheads="1"/>
          </p:cNvSpPr>
          <p:nvPr>
            <p:ph type="title" idx="4294967295"/>
          </p:nvPr>
        </p:nvSpPr>
        <p:spPr>
          <a:xfrm>
            <a:off x="2846886" y="95249"/>
            <a:ext cx="6297114" cy="525041"/>
          </a:xfrm>
        </p:spPr>
        <p:txBody>
          <a:bodyPr vert="horz" lIns="92075" tIns="46038" rIns="92075" bIns="46038" rtlCol="0" anchor="b">
            <a:normAutofit/>
          </a:bodyPr>
          <a:lstStyle/>
          <a:p>
            <a:pPr defTabSz="914378" fontAlgn="auto">
              <a:spcAft>
                <a:spcPts val="0"/>
              </a:spcAft>
              <a:defRPr/>
            </a:pPr>
            <a:r>
              <a:rPr lang="en-US" sz="2800" b="1" dirty="0">
                <a:solidFill>
                  <a:srgbClr val="FFFFFF"/>
                </a:solidFill>
              </a:rPr>
              <a:t>UPD – Uninterruptable Power For Drives</a:t>
            </a:r>
          </a:p>
        </p:txBody>
      </p:sp>
      <p:sp>
        <p:nvSpPr>
          <p:cNvPr id="22539" name="Text Box 7">
            <a:extLst>
              <a:ext uri="{FF2B5EF4-FFF2-40B4-BE49-F238E27FC236}">
                <a16:creationId xmlns:a16="http://schemas.microsoft.com/office/drawing/2014/main" id="{DC93C754-8DEF-4A17-A7FF-FDA4869FB9D9}"/>
              </a:ext>
            </a:extLst>
          </p:cNvPr>
          <p:cNvSpPr txBox="1">
            <a:spLocks noChangeArrowheads="1"/>
          </p:cNvSpPr>
          <p:nvPr/>
        </p:nvSpPr>
        <p:spPr bwMode="auto">
          <a:xfrm>
            <a:off x="3542022" y="804147"/>
            <a:ext cx="1990725" cy="369332"/>
          </a:xfrm>
          <a:prstGeom prst="rect">
            <a:avLst/>
          </a:prstGeom>
          <a:noFill/>
          <a:ln w="9525">
            <a:noFill/>
            <a:miter lim="800000"/>
            <a:headEnd/>
            <a:tailEnd/>
          </a:ln>
          <a:effectLst>
            <a:glow rad="228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glow rad="228600">
                    <a:srgbClr val="4F81BD">
                      <a:satMod val="175000"/>
                      <a:alpha val="40000"/>
                    </a:srgbClr>
                  </a:glow>
                  <a:outerShdw blurRad="38100" dist="38100" dir="2700000" algn="tl">
                    <a:srgbClr val="000000">
                      <a:alpha val="43137"/>
                    </a:srgbClr>
                  </a:outerShdw>
                </a:effectLst>
                <a:uLnTx/>
                <a:uFillTx/>
                <a:latin typeface="Calibri"/>
                <a:ea typeface="+mn-ea"/>
                <a:cs typeface="+mn-cs"/>
              </a:rPr>
              <a:t>Ultracapacitors</a:t>
            </a:r>
          </a:p>
        </p:txBody>
      </p:sp>
      <p:sp>
        <p:nvSpPr>
          <p:cNvPr id="22540" name="Text Box 8">
            <a:extLst>
              <a:ext uri="{FF2B5EF4-FFF2-40B4-BE49-F238E27FC236}">
                <a16:creationId xmlns:a16="http://schemas.microsoft.com/office/drawing/2014/main" id="{B74E3E58-BFB2-4B1F-B902-BE69574EE59F}"/>
              </a:ext>
            </a:extLst>
          </p:cNvPr>
          <p:cNvSpPr txBox="1">
            <a:spLocks noChangeArrowheads="1"/>
          </p:cNvSpPr>
          <p:nvPr/>
        </p:nvSpPr>
        <p:spPr bwMode="auto">
          <a:xfrm>
            <a:off x="5669756" y="804147"/>
            <a:ext cx="3388519" cy="36933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glow rad="228600">
                    <a:srgbClr val="4F81BD">
                      <a:satMod val="175000"/>
                      <a:alpha val="40000"/>
                    </a:srgbClr>
                  </a:glow>
                  <a:outerShdw blurRad="38100" dist="38100" dir="2700000" algn="tl">
                    <a:srgbClr val="000000">
                      <a:alpha val="43137"/>
                    </a:srgbClr>
                  </a:outerShdw>
                </a:effectLst>
                <a:uLnTx/>
                <a:uFillTx/>
                <a:latin typeface="Calibri"/>
                <a:ea typeface="+mn-ea"/>
                <a:cs typeface="+mn-cs"/>
              </a:rPr>
              <a:t>   VRLA Standard Batteries</a:t>
            </a:r>
          </a:p>
        </p:txBody>
      </p:sp>
      <p:sp>
        <p:nvSpPr>
          <p:cNvPr id="22541" name="Text Box 10">
            <a:extLst>
              <a:ext uri="{FF2B5EF4-FFF2-40B4-BE49-F238E27FC236}">
                <a16:creationId xmlns:a16="http://schemas.microsoft.com/office/drawing/2014/main" id="{14C99F2B-A5FC-4A4B-A7FB-18EFDBBFCA33}"/>
              </a:ext>
            </a:extLst>
          </p:cNvPr>
          <p:cNvSpPr txBox="1">
            <a:spLocks noChangeArrowheads="1"/>
          </p:cNvSpPr>
          <p:nvPr/>
        </p:nvSpPr>
        <p:spPr bwMode="auto">
          <a:xfrm>
            <a:off x="460772" y="804147"/>
            <a:ext cx="2296783" cy="369974"/>
          </a:xfrm>
          <a:prstGeom prst="rect">
            <a:avLst/>
          </a:prstGeom>
          <a:noFill/>
          <a:ln w="9525">
            <a:noFill/>
            <a:miter lim="800000"/>
            <a:headEnd/>
            <a:tailEnd/>
          </a:ln>
          <a:effectLst>
            <a:glow rad="228600">
              <a:schemeClr val="accent1">
                <a:satMod val="175000"/>
                <a:alpha val="40000"/>
              </a:schemeClr>
            </a:glow>
          </a:effectLst>
        </p:spPr>
        <p:txBody>
          <a:bodyPr wrap="none" lIns="92075" tIns="46038" rIns="92075" bIns="46038"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glow rad="228600">
                    <a:srgbClr val="4F81BD">
                      <a:satMod val="175000"/>
                      <a:alpha val="40000"/>
                    </a:srgbClr>
                  </a:glow>
                  <a:outerShdw blurRad="38100" dist="38100" dir="2700000" algn="tl">
                    <a:srgbClr val="000000">
                      <a:alpha val="43137"/>
                    </a:srgbClr>
                  </a:outerShdw>
                </a:effectLst>
                <a:uLnTx/>
                <a:uFillTx/>
                <a:latin typeface="Calibri"/>
                <a:ea typeface="+mn-ea"/>
                <a:cs typeface="+mn-cs"/>
              </a:rPr>
              <a:t>Electrolytic Capacitors</a:t>
            </a:r>
          </a:p>
        </p:txBody>
      </p:sp>
      <p:graphicFrame>
        <p:nvGraphicFramePr>
          <p:cNvPr id="29" name="Diagram 28">
            <a:extLst>
              <a:ext uri="{FF2B5EF4-FFF2-40B4-BE49-F238E27FC236}">
                <a16:creationId xmlns:a16="http://schemas.microsoft.com/office/drawing/2014/main" id="{ACB63541-7164-4D8C-BE7F-5FD69D2E599D}"/>
              </a:ext>
            </a:extLst>
          </p:cNvPr>
          <p:cNvGraphicFramePr/>
          <p:nvPr/>
        </p:nvGraphicFramePr>
        <p:xfrm>
          <a:off x="78582" y="2699290"/>
          <a:ext cx="8951119" cy="23108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28">
            <a:extLst>
              <a:ext uri="{FF2B5EF4-FFF2-40B4-BE49-F238E27FC236}">
                <a16:creationId xmlns:a16="http://schemas.microsoft.com/office/drawing/2014/main" id="{E2CF9ED5-618F-4CB3-9D7F-DDDDFF2E66D5}"/>
              </a:ext>
            </a:extLst>
          </p:cNvPr>
          <p:cNvPicPr>
            <a:picLocks noChangeAspect="1" noChangeArrowheads="1"/>
          </p:cNvPicPr>
          <p:nvPr/>
        </p:nvPicPr>
        <p:blipFill>
          <a:blip r:embed="rId9" cstate="print"/>
          <a:srcRect/>
          <a:stretch>
            <a:fillRect/>
          </a:stretch>
        </p:blipFill>
        <p:spPr bwMode="auto">
          <a:xfrm>
            <a:off x="1500565" y="1220959"/>
            <a:ext cx="1143227" cy="11453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556" name="Text Box 7">
            <a:extLst>
              <a:ext uri="{FF2B5EF4-FFF2-40B4-BE49-F238E27FC236}">
                <a16:creationId xmlns:a16="http://schemas.microsoft.com/office/drawing/2014/main" id="{A3AB87A7-2AB5-462F-82CC-ECCA50FE4297}"/>
              </a:ext>
            </a:extLst>
          </p:cNvPr>
          <p:cNvSpPr txBox="1">
            <a:spLocks noChangeArrowheads="1"/>
          </p:cNvSpPr>
          <p:nvPr/>
        </p:nvSpPr>
        <p:spPr bwMode="auto">
          <a:xfrm>
            <a:off x="460772" y="2328863"/>
            <a:ext cx="1990725" cy="32316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n-ea"/>
                <a:cs typeface="+mn-cs"/>
              </a:rPr>
              <a:t>700V Assembly</a:t>
            </a:r>
          </a:p>
        </p:txBody>
      </p:sp>
      <p:sp>
        <p:nvSpPr>
          <p:cNvPr id="22554" name="Text Box 7">
            <a:extLst>
              <a:ext uri="{FF2B5EF4-FFF2-40B4-BE49-F238E27FC236}">
                <a16:creationId xmlns:a16="http://schemas.microsoft.com/office/drawing/2014/main" id="{F4BCAECF-9D82-4769-8F9C-188D5E0D2FB7}"/>
              </a:ext>
            </a:extLst>
          </p:cNvPr>
          <p:cNvSpPr txBox="1">
            <a:spLocks noChangeArrowheads="1"/>
          </p:cNvSpPr>
          <p:nvPr/>
        </p:nvSpPr>
        <p:spPr bwMode="auto">
          <a:xfrm>
            <a:off x="3910608" y="2291146"/>
            <a:ext cx="1287065" cy="3231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n-ea"/>
                <a:cs typeface="+mn-cs"/>
              </a:rPr>
              <a:t>48V Modules</a:t>
            </a:r>
          </a:p>
        </p:txBody>
      </p:sp>
      <p:pic>
        <p:nvPicPr>
          <p:cNvPr id="103443" name="Picture 29" descr="C:\Documents and Settings\Todd Edwards\Desktop\Untitled-1 copy.tif">
            <a:extLst>
              <a:ext uri="{FF2B5EF4-FFF2-40B4-BE49-F238E27FC236}">
                <a16:creationId xmlns:a16="http://schemas.microsoft.com/office/drawing/2014/main" id="{FF66A656-1354-429D-AA06-792D90B57A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64016" y="1140619"/>
            <a:ext cx="1226344" cy="11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icture3.jpg">
            <a:extLst>
              <a:ext uri="{FF2B5EF4-FFF2-40B4-BE49-F238E27FC236}">
                <a16:creationId xmlns:a16="http://schemas.microsoft.com/office/drawing/2014/main" id="{75E4E4AB-40D5-4B80-B561-DCAC8B6A5202}"/>
              </a:ext>
            </a:extLst>
          </p:cNvPr>
          <p:cNvPicPr>
            <a:picLocks noChangeAspect="1"/>
          </p:cNvPicPr>
          <p:nvPr/>
        </p:nvPicPr>
        <p:blipFill>
          <a:blip r:embed="rId11"/>
          <a:stretch>
            <a:fillRect/>
          </a:stretch>
        </p:blipFill>
        <p:spPr>
          <a:xfrm>
            <a:off x="6260071" y="1198407"/>
            <a:ext cx="1432059" cy="10476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555" name="Text Box 7">
            <a:extLst>
              <a:ext uri="{FF2B5EF4-FFF2-40B4-BE49-F238E27FC236}">
                <a16:creationId xmlns:a16="http://schemas.microsoft.com/office/drawing/2014/main" id="{AA547B1B-62AD-4CEC-AD57-EC3CC5BC97B0}"/>
              </a:ext>
            </a:extLst>
          </p:cNvPr>
          <p:cNvSpPr txBox="1">
            <a:spLocks noChangeArrowheads="1"/>
          </p:cNvSpPr>
          <p:nvPr/>
        </p:nvSpPr>
        <p:spPr bwMode="auto">
          <a:xfrm>
            <a:off x="6975873" y="2262188"/>
            <a:ext cx="1212056" cy="32316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n-ea"/>
                <a:cs typeface="+mn-cs"/>
              </a:rPr>
              <a:t>12V Battery</a:t>
            </a:r>
          </a:p>
        </p:txBody>
      </p:sp>
      <p:pic>
        <p:nvPicPr>
          <p:cNvPr id="18" name="Picture 17">
            <a:extLst>
              <a:ext uri="{FF2B5EF4-FFF2-40B4-BE49-F238E27FC236}">
                <a16:creationId xmlns:a16="http://schemas.microsoft.com/office/drawing/2014/main" id="{E6A8A776-6FF9-42F4-8A55-2422654121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42022" y="1109338"/>
            <a:ext cx="2022913" cy="1204373"/>
          </a:xfrm>
          <a:prstGeom prst="rect">
            <a:avLst/>
          </a:prstGeom>
        </p:spPr>
      </p:pic>
      <p:sp>
        <p:nvSpPr>
          <p:cNvPr id="16" name="Title 1">
            <a:extLst>
              <a:ext uri="{FF2B5EF4-FFF2-40B4-BE49-F238E27FC236}">
                <a16:creationId xmlns:a16="http://schemas.microsoft.com/office/drawing/2014/main" id="{C06ABA3D-99F4-470F-8021-DB6971FB8415}"/>
              </a:ext>
            </a:extLst>
          </p:cNvPr>
          <p:cNvSpPr txBox="1">
            <a:spLocks/>
          </p:cNvSpPr>
          <p:nvPr/>
        </p:nvSpPr>
        <p:spPr>
          <a:xfrm>
            <a:off x="39851" y="532227"/>
            <a:ext cx="2284757" cy="267633"/>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77500" lnSpcReduction="20000"/>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300" b="1" dirty="0"/>
              <a:t>Energy Storage Types to Time Specs</a:t>
            </a:r>
            <a:r>
              <a:rPr lang="en-US" sz="1800" b="1" dirty="0"/>
              <a:t>.</a:t>
            </a:r>
          </a:p>
        </p:txBody>
      </p:sp>
    </p:spTree>
    <p:extLst>
      <p:ext uri="{BB962C8B-B14F-4D97-AF65-F5344CB8AC3E}">
        <p14:creationId xmlns:p14="http://schemas.microsoft.com/office/powerpoint/2010/main" val="13758820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txBox="1">
            <a:spLocks noGrp="1"/>
          </p:cNvSpPr>
          <p:nvPr/>
        </p:nvSpPr>
        <p:spPr>
          <a:xfrm>
            <a:off x="6553200" y="4767263"/>
            <a:ext cx="2133600" cy="274637"/>
          </a:xfrm>
          <a:prstGeom prst="rect">
            <a:avLst/>
          </a:prstGeom>
          <a:noFill/>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fld id="{E8CF4F6D-F510-48A0-BD11-9405853562D3}" type="slidenum">
              <a:rPr lang="en-US" altLang="en-US" sz="1200">
                <a:solidFill>
                  <a:srgbClr val="898989"/>
                </a:solidFill>
              </a:rPr>
              <a:pPr algn="r"/>
              <a:t>31</a:t>
            </a:fld>
            <a:endParaRPr lang="en-US" altLang="en-US" sz="1200">
              <a:solidFill>
                <a:srgbClr val="898989"/>
              </a:solidFill>
            </a:endParaRPr>
          </a:p>
        </p:txBody>
      </p:sp>
      <p:sp>
        <p:nvSpPr>
          <p:cNvPr id="6" name="Title 1"/>
          <p:cNvSpPr>
            <a:spLocks noGrp="1"/>
          </p:cNvSpPr>
          <p:nvPr>
            <p:ph type="title"/>
          </p:nvPr>
        </p:nvSpPr>
        <p:spPr>
          <a:xfrm>
            <a:off x="2898776" y="0"/>
            <a:ext cx="6245224" cy="666750"/>
          </a:xfrm>
        </p:spPr>
        <p:txBody>
          <a:bodyPr>
            <a:noAutofit/>
          </a:bodyPr>
          <a:lstStyle/>
          <a:p>
            <a:pPr fontAlgn="auto">
              <a:spcAft>
                <a:spcPts val="0"/>
              </a:spcAft>
              <a:defRPr/>
            </a:pPr>
            <a:r>
              <a:rPr lang="en-US" sz="2800" b="1" dirty="0"/>
              <a:t>UPD – Uninterruptable Power For Drives</a:t>
            </a:r>
          </a:p>
        </p:txBody>
      </p:sp>
      <p:pic>
        <p:nvPicPr>
          <p:cNvPr id="2765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28750"/>
            <a:ext cx="42672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35" y="1428750"/>
            <a:ext cx="224166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4"/>
          <p:cNvSpPr txBox="1">
            <a:spLocks noChangeArrowheads="1"/>
          </p:cNvSpPr>
          <p:nvPr/>
        </p:nvSpPr>
        <p:spPr bwMode="auto">
          <a:xfrm>
            <a:off x="1443036" y="1273692"/>
            <a:ext cx="1300164" cy="361950"/>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2"/>
          </a:fillRef>
          <a:effectRef idx="1">
            <a:schemeClr val="accent2"/>
          </a:effectRef>
          <a:fontRef idx="minor">
            <a:schemeClr val="lt1"/>
          </a:fontRef>
        </p:style>
        <p:txBody>
          <a:bodyPr/>
          <a:lstStyle>
            <a:lvl1pPr marL="18256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algn="ctr">
              <a:spcBef>
                <a:spcPts val="0"/>
              </a:spcBef>
              <a:buFont typeface="Monotype Sorts" pitchFamily="2" charset="2"/>
              <a:buNone/>
            </a:pPr>
            <a:r>
              <a:rPr lang="en-US" altLang="en-US" sz="1400" b="1" dirty="0">
                <a:solidFill>
                  <a:srgbClr val="FFFFFF"/>
                </a:solidFill>
                <a:effectLst>
                  <a:outerShdw blurRad="38100" dist="38100" dir="2700000" algn="tl">
                    <a:srgbClr val="000000">
                      <a:alpha val="43137"/>
                    </a:srgbClr>
                  </a:outerShdw>
                </a:effectLst>
              </a:rPr>
              <a:t>Sag Protection</a:t>
            </a:r>
          </a:p>
        </p:txBody>
      </p:sp>
      <p:sp>
        <p:nvSpPr>
          <p:cNvPr id="27655" name="Rectangle 4"/>
          <p:cNvSpPr txBox="1">
            <a:spLocks noChangeArrowheads="1"/>
          </p:cNvSpPr>
          <p:nvPr/>
        </p:nvSpPr>
        <p:spPr bwMode="auto">
          <a:xfrm>
            <a:off x="6248400" y="1247775"/>
            <a:ext cx="1752600" cy="361950"/>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2"/>
          </a:fillRef>
          <a:effectRef idx="1">
            <a:schemeClr val="accent2"/>
          </a:effectRef>
          <a:fontRef idx="minor">
            <a:schemeClr val="lt1"/>
          </a:fontRef>
        </p:style>
        <p:txBody>
          <a:bodyPr/>
          <a:lstStyle>
            <a:lvl1pPr marL="18256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algn="ctr">
              <a:spcBef>
                <a:spcPts val="0"/>
              </a:spcBef>
              <a:buFont typeface="Monotype Sorts" pitchFamily="2" charset="2"/>
              <a:buNone/>
            </a:pPr>
            <a:r>
              <a:rPr lang="en-US" altLang="en-US" sz="1400" b="1" dirty="0">
                <a:solidFill>
                  <a:srgbClr val="FFFFFF"/>
                </a:solidFill>
                <a:effectLst>
                  <a:outerShdw blurRad="38100" dist="38100" dir="2700000" algn="tl">
                    <a:srgbClr val="000000">
                      <a:alpha val="43137"/>
                    </a:srgbClr>
                  </a:outerShdw>
                </a:effectLst>
              </a:rPr>
              <a:t>Outage Protection</a:t>
            </a:r>
          </a:p>
        </p:txBody>
      </p:sp>
      <p:sp>
        <p:nvSpPr>
          <p:cNvPr id="27656" name="Text Placeholder 1"/>
          <p:cNvSpPr>
            <a:spLocks noGrp="1"/>
          </p:cNvSpPr>
          <p:nvPr>
            <p:ph type="body" sz="half" idx="1"/>
          </p:nvPr>
        </p:nvSpPr>
        <p:spPr>
          <a:xfrm>
            <a:off x="76200" y="1817688"/>
            <a:ext cx="1295400" cy="525462"/>
          </a:xfrm>
        </p:spPr>
        <p:txBody>
          <a:bodyPr>
            <a:normAutofit fontScale="55000" lnSpcReduction="20000"/>
          </a:bodyPr>
          <a:lstStyle/>
          <a:p>
            <a:pPr marL="0" indent="0">
              <a:buFont typeface="Arial" pitchFamily="34" charset="0"/>
              <a:buNone/>
            </a:pPr>
            <a:r>
              <a:rPr lang="en-US" altLang="en-US" sz="1400" b="1" dirty="0">
                <a:solidFill>
                  <a:schemeClr val="tx2"/>
                </a:solidFill>
                <a:effectLst>
                  <a:outerShdw blurRad="38100" dist="38100" dir="2700000" algn="tl">
                    <a:srgbClr val="000000">
                      <a:alpha val="43137"/>
                    </a:srgbClr>
                  </a:outerShdw>
                </a:effectLst>
              </a:rPr>
              <a:t>Up to 250kW Single Unit. </a:t>
            </a:r>
          </a:p>
          <a:p>
            <a:pPr marL="0" indent="0">
              <a:buFont typeface="Arial" pitchFamily="34" charset="0"/>
              <a:buNone/>
            </a:pPr>
            <a:r>
              <a:rPr lang="en-US" altLang="en-US" sz="1400" b="1" dirty="0">
                <a:solidFill>
                  <a:schemeClr val="tx2"/>
                </a:solidFill>
                <a:effectLst>
                  <a:outerShdw blurRad="38100" dist="38100" dir="2700000" algn="tl">
                    <a:srgbClr val="000000">
                      <a:alpha val="43137"/>
                    </a:srgbClr>
                  </a:outerShdw>
                </a:effectLst>
              </a:rPr>
              <a:t>3 Second Sags 40% AC Line Remaining</a:t>
            </a:r>
          </a:p>
        </p:txBody>
      </p:sp>
      <p:sp>
        <p:nvSpPr>
          <p:cNvPr id="11" name="Text Placeholder 1"/>
          <p:cNvSpPr txBox="1">
            <a:spLocks/>
          </p:cNvSpPr>
          <p:nvPr/>
        </p:nvSpPr>
        <p:spPr>
          <a:xfrm>
            <a:off x="3083718" y="1787554"/>
            <a:ext cx="1604963" cy="1294487"/>
          </a:xfrm>
          <a:prstGeom prst="rect">
            <a:avLst/>
          </a:prstGeom>
        </p:spPr>
        <p:txBody>
          <a:bodyPr>
            <a:normAutofit fontScale="925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80000"/>
              </a:lnSpc>
              <a:spcBef>
                <a:spcPct val="20000"/>
              </a:spcBef>
              <a:buFont typeface="Arial" pitchFamily="34" charset="0"/>
              <a:buNone/>
            </a:pPr>
            <a:r>
              <a:rPr lang="en-US" altLang="en-US" sz="1100" b="1" dirty="0">
                <a:solidFill>
                  <a:schemeClr val="tx2"/>
                </a:solidFill>
                <a:effectLst>
                  <a:outerShdw blurRad="38100" dist="38100" dir="2700000" algn="tl">
                    <a:srgbClr val="000000">
                      <a:alpha val="43137"/>
                    </a:srgbClr>
                  </a:outerShdw>
                </a:effectLst>
              </a:rPr>
              <a:t>Up to 250kW Single Unit</a:t>
            </a:r>
          </a:p>
          <a:p>
            <a:pPr algn="ctr">
              <a:lnSpc>
                <a:spcPct val="80000"/>
              </a:lnSpc>
              <a:spcBef>
                <a:spcPct val="20000"/>
              </a:spcBef>
              <a:buFont typeface="Arial" pitchFamily="34" charset="0"/>
              <a:buNone/>
            </a:pPr>
            <a:r>
              <a:rPr lang="en-US" altLang="en-US" sz="1100" b="1" dirty="0">
                <a:solidFill>
                  <a:schemeClr val="tx2"/>
                </a:solidFill>
                <a:effectLst>
                  <a:outerShdw blurRad="38100" dist="38100" dir="2700000" algn="tl">
                    <a:srgbClr val="000000">
                      <a:alpha val="43137"/>
                    </a:srgbClr>
                  </a:outerShdw>
                </a:effectLst>
              </a:rPr>
              <a:t>Up to Sags to Minutes</a:t>
            </a:r>
          </a:p>
          <a:p>
            <a:pPr algn="ctr">
              <a:lnSpc>
                <a:spcPct val="80000"/>
              </a:lnSpc>
              <a:spcBef>
                <a:spcPct val="20000"/>
              </a:spcBef>
              <a:buFont typeface="Arial" pitchFamily="34" charset="0"/>
              <a:buNone/>
            </a:pPr>
            <a:endParaRPr lang="en-US" altLang="en-US" sz="1100" b="1" dirty="0">
              <a:solidFill>
                <a:schemeClr val="tx2"/>
              </a:solidFill>
              <a:effectLst>
                <a:outerShdw blurRad="38100" dist="38100" dir="2700000" algn="tl">
                  <a:srgbClr val="000000">
                    <a:alpha val="43137"/>
                  </a:srgbClr>
                </a:outerShdw>
              </a:effectLst>
            </a:endParaRPr>
          </a:p>
          <a:p>
            <a:pPr>
              <a:lnSpc>
                <a:spcPct val="80000"/>
              </a:lnSpc>
              <a:spcBef>
                <a:spcPct val="20000"/>
              </a:spcBef>
              <a:buFont typeface="Arial" pitchFamily="34" charset="0"/>
              <a:buNone/>
            </a:pPr>
            <a:r>
              <a:rPr lang="en-US" altLang="en-US" sz="1100" b="1" dirty="0">
                <a:solidFill>
                  <a:schemeClr val="tx2"/>
                </a:solidFill>
                <a:effectLst>
                  <a:outerShdw blurRad="38100" dist="38100" dir="2700000" algn="tl">
                    <a:srgbClr val="000000">
                      <a:alpha val="43137"/>
                    </a:srgbClr>
                  </a:outerShdw>
                </a:effectLst>
              </a:rPr>
              <a:t>Full Cabinet Systems Are Designated With An “S” In Front Of Model Number And Separate Modules Are Designated With An “M”</a:t>
            </a:r>
          </a:p>
        </p:txBody>
      </p:sp>
      <p:sp>
        <p:nvSpPr>
          <p:cNvPr id="27658" name="TextBox 12"/>
          <p:cNvSpPr txBox="1">
            <a:spLocks noChangeArrowheads="1"/>
          </p:cNvSpPr>
          <p:nvPr/>
        </p:nvSpPr>
        <p:spPr bwMode="auto">
          <a:xfrm>
            <a:off x="2939935" y="3028950"/>
            <a:ext cx="2057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200" b="1" u="sng" dirty="0">
                <a:solidFill>
                  <a:schemeClr val="tx2"/>
                </a:solidFill>
                <a:effectLst>
                  <a:outerShdw blurRad="38100" dist="38100" dir="2700000" algn="tl">
                    <a:srgbClr val="000000">
                      <a:alpha val="43137"/>
                    </a:srgbClr>
                  </a:outerShdw>
                </a:effectLst>
              </a:rPr>
              <a:t>Model Number Designators</a:t>
            </a:r>
          </a:p>
          <a:p>
            <a:r>
              <a:rPr lang="en-US" altLang="en-US" sz="1200" b="1" dirty="0">
                <a:solidFill>
                  <a:schemeClr val="tx2"/>
                </a:solidFill>
                <a:effectLst>
                  <a:outerShdw blurRad="38100" dist="38100" dir="2700000" algn="tl">
                    <a:srgbClr val="000000">
                      <a:alpha val="43137"/>
                    </a:srgbClr>
                  </a:outerShdw>
                </a:effectLst>
              </a:rPr>
              <a:t>M = Module</a:t>
            </a:r>
          </a:p>
          <a:p>
            <a:r>
              <a:rPr lang="en-US" altLang="en-US" sz="1200" b="1" dirty="0">
                <a:solidFill>
                  <a:schemeClr val="tx2"/>
                </a:solidFill>
                <a:effectLst>
                  <a:outerShdw blurRad="38100" dist="38100" dir="2700000" algn="tl">
                    <a:srgbClr val="000000">
                      <a:alpha val="43137"/>
                    </a:srgbClr>
                  </a:outerShdw>
                </a:effectLst>
              </a:rPr>
              <a:t>S   = System</a:t>
            </a:r>
          </a:p>
          <a:p>
            <a:r>
              <a:rPr lang="en-US" altLang="en-US" sz="1200" b="1" dirty="0">
                <a:solidFill>
                  <a:schemeClr val="tx2"/>
                </a:solidFill>
                <a:effectLst>
                  <a:outerShdw blurRad="38100" dist="38100" dir="2700000" algn="tl">
                    <a:srgbClr val="000000">
                      <a:alpha val="43137"/>
                    </a:srgbClr>
                  </a:outerShdw>
                </a:effectLst>
              </a:rPr>
              <a:t>BR = Batteries</a:t>
            </a:r>
          </a:p>
          <a:p>
            <a:r>
              <a:rPr lang="en-US" altLang="en-US" sz="1200" b="1" dirty="0">
                <a:solidFill>
                  <a:schemeClr val="tx2"/>
                </a:solidFill>
                <a:effectLst>
                  <a:outerShdw blurRad="38100" dist="38100" dir="2700000" algn="tl">
                    <a:srgbClr val="000000">
                      <a:alpha val="43137"/>
                    </a:srgbClr>
                  </a:outerShdw>
                </a:effectLst>
              </a:rPr>
              <a:t>SR = Sag RT</a:t>
            </a:r>
          </a:p>
          <a:p>
            <a:r>
              <a:rPr lang="en-US" altLang="en-US" sz="1200" b="1" dirty="0">
                <a:solidFill>
                  <a:schemeClr val="tx2"/>
                </a:solidFill>
                <a:effectLst>
                  <a:outerShdw blurRad="38100" dist="38100" dir="2700000" algn="tl">
                    <a:srgbClr val="000000">
                      <a:alpha val="43137"/>
                    </a:srgbClr>
                  </a:outerShdw>
                </a:effectLst>
              </a:rPr>
              <a:t>UR = Ultracapacitor </a:t>
            </a:r>
          </a:p>
          <a:p>
            <a:r>
              <a:rPr lang="en-US" altLang="en-US" sz="1200" b="1" dirty="0">
                <a:solidFill>
                  <a:schemeClr val="tx2"/>
                </a:solidFill>
                <a:effectLst>
                  <a:outerShdw blurRad="38100" dist="38100" dir="2700000" algn="tl">
                    <a:srgbClr val="000000">
                      <a:alpha val="43137"/>
                    </a:srgbClr>
                  </a:outerShdw>
                </a:effectLst>
              </a:rPr>
              <a:t>CR = Low Hp Electrolytic Caps</a:t>
            </a:r>
          </a:p>
          <a:p>
            <a:r>
              <a:rPr lang="en-US" altLang="en-US" sz="1200" b="1" dirty="0">
                <a:solidFill>
                  <a:schemeClr val="tx2"/>
                </a:solidFill>
                <a:effectLst>
                  <a:outerShdw blurRad="38100" dist="38100" dir="2700000" algn="tl">
                    <a:srgbClr val="000000">
                      <a:alpha val="43137"/>
                    </a:srgbClr>
                  </a:outerShdw>
                </a:effectLst>
              </a:rPr>
              <a:t>EC = Low Hp Electrolytic Caps</a:t>
            </a:r>
          </a:p>
        </p:txBody>
      </p:sp>
      <p:sp>
        <p:nvSpPr>
          <p:cNvPr id="13" name="Title 1">
            <a:extLst>
              <a:ext uri="{FF2B5EF4-FFF2-40B4-BE49-F238E27FC236}">
                <a16:creationId xmlns:a16="http://schemas.microsoft.com/office/drawing/2014/main" id="{50BBF0F4-FEB7-423E-9E51-5D5E26288994}"/>
              </a:ext>
            </a:extLst>
          </p:cNvPr>
          <p:cNvSpPr txBox="1">
            <a:spLocks/>
          </p:cNvSpPr>
          <p:nvPr/>
        </p:nvSpPr>
        <p:spPr>
          <a:xfrm>
            <a:off x="12469" y="792271"/>
            <a:ext cx="2730731" cy="331679"/>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lnSpcReduction="10000"/>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600" b="1" dirty="0"/>
              <a:t>Model Number Selection</a:t>
            </a:r>
          </a:p>
        </p:txBody>
      </p:sp>
    </p:spTree>
    <p:extLst>
      <p:ext uri="{BB962C8B-B14F-4D97-AF65-F5344CB8AC3E}">
        <p14:creationId xmlns:p14="http://schemas.microsoft.com/office/powerpoint/2010/main" val="8122550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3">
            <a:extLst>
              <a:ext uri="{28A0092B-C50C-407E-A947-70E740481C1C}">
                <a14:useLocalDpi xmlns:a14="http://schemas.microsoft.com/office/drawing/2010/main" val="0"/>
              </a:ext>
            </a:extLst>
          </a:blip>
          <a:srcRect r="1527"/>
          <a:stretch>
            <a:fillRect/>
          </a:stretch>
        </p:blipFill>
        <p:spPr bwMode="auto">
          <a:xfrm>
            <a:off x="617538" y="1180840"/>
            <a:ext cx="8526462" cy="372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pPr>
              <a:defRPr/>
            </a:pPr>
            <a:r>
              <a:rPr lang="en-US" sz="4000" b="1" dirty="0"/>
              <a:t>Critical Process Protection</a:t>
            </a:r>
          </a:p>
        </p:txBody>
      </p:sp>
      <p:sp>
        <p:nvSpPr>
          <p:cNvPr id="4" name="Slide Number Placeholder 3"/>
          <p:cNvSpPr>
            <a:spLocks noGrp="1"/>
          </p:cNvSpPr>
          <p:nvPr>
            <p:ph type="sldNum" sz="quarter" idx="12"/>
          </p:nvPr>
        </p:nvSpPr>
        <p:spPr>
          <a:xfrm>
            <a:off x="8305800" y="4767263"/>
            <a:ext cx="381000" cy="274637"/>
          </a:xfrm>
        </p:spPr>
        <p:txBody>
          <a:bodyPr/>
          <a:lstStyle>
            <a:lvl1pPr>
              <a:defRPr>
                <a:solidFill>
                  <a:schemeClr val="tx1"/>
                </a:solidFill>
                <a:latin typeface="Calibri" pitchFamily="34" charset="0"/>
              </a:defRPr>
            </a:lvl1pPr>
            <a:lvl2pPr marL="742895" indent="-285729">
              <a:defRPr>
                <a:solidFill>
                  <a:schemeClr val="tx1"/>
                </a:solidFill>
                <a:latin typeface="Calibri" pitchFamily="34" charset="0"/>
              </a:defRPr>
            </a:lvl2pPr>
            <a:lvl3pPr marL="1142915" indent="-228582">
              <a:defRPr>
                <a:solidFill>
                  <a:schemeClr val="tx1"/>
                </a:solidFill>
                <a:latin typeface="Calibri" pitchFamily="34" charset="0"/>
              </a:defRPr>
            </a:lvl3pPr>
            <a:lvl4pPr marL="1600080" indent="-228582">
              <a:defRPr>
                <a:solidFill>
                  <a:schemeClr val="tx1"/>
                </a:solidFill>
                <a:latin typeface="Calibri" pitchFamily="34" charset="0"/>
              </a:defRPr>
            </a:lvl4pPr>
            <a:lvl5pPr marL="2057246" indent="-228582">
              <a:defRPr>
                <a:solidFill>
                  <a:schemeClr val="tx1"/>
                </a:solidFill>
                <a:latin typeface="Calibri" pitchFamily="34" charset="0"/>
              </a:defRPr>
            </a:lvl5pPr>
            <a:lvl6pPr marL="2514411" indent="-228582" fontAlgn="base">
              <a:spcBef>
                <a:spcPct val="0"/>
              </a:spcBef>
              <a:spcAft>
                <a:spcPct val="0"/>
              </a:spcAft>
              <a:defRPr>
                <a:solidFill>
                  <a:schemeClr val="tx1"/>
                </a:solidFill>
                <a:latin typeface="Calibri" pitchFamily="34" charset="0"/>
              </a:defRPr>
            </a:lvl6pPr>
            <a:lvl7pPr marL="2971578" indent="-228582" fontAlgn="base">
              <a:spcBef>
                <a:spcPct val="0"/>
              </a:spcBef>
              <a:spcAft>
                <a:spcPct val="0"/>
              </a:spcAft>
              <a:defRPr>
                <a:solidFill>
                  <a:schemeClr val="tx1"/>
                </a:solidFill>
                <a:latin typeface="Calibri" pitchFamily="34" charset="0"/>
              </a:defRPr>
            </a:lvl7pPr>
            <a:lvl8pPr marL="3428744" indent="-228582" fontAlgn="base">
              <a:spcBef>
                <a:spcPct val="0"/>
              </a:spcBef>
              <a:spcAft>
                <a:spcPct val="0"/>
              </a:spcAft>
              <a:defRPr>
                <a:solidFill>
                  <a:schemeClr val="tx1"/>
                </a:solidFill>
                <a:latin typeface="Calibri" pitchFamily="34" charset="0"/>
              </a:defRPr>
            </a:lvl8pPr>
            <a:lvl9pPr marL="3885909" indent="-228582" fontAlgn="base">
              <a:spcBef>
                <a:spcPct val="0"/>
              </a:spcBef>
              <a:spcAft>
                <a:spcPct val="0"/>
              </a:spcAft>
              <a:defRPr>
                <a:solidFill>
                  <a:schemeClr val="tx1"/>
                </a:solidFill>
                <a:latin typeface="Calibri" pitchFamily="34" charset="0"/>
              </a:defRPr>
            </a:lvl9pPr>
          </a:lstStyle>
          <a:p>
            <a:fld id="{3CD09BBA-7306-4C4E-8431-46BD61F8FF7D}" type="slidenum">
              <a:rPr lang="en-US" altLang="en-US">
                <a:solidFill>
                  <a:srgbClr val="898989"/>
                </a:solidFill>
              </a:rPr>
              <a:pPr/>
              <a:t>32</a:t>
            </a:fld>
            <a:endParaRPr lang="en-US" altLang="en-US" dirty="0">
              <a:solidFill>
                <a:srgbClr val="898989"/>
              </a:solidFill>
            </a:endParaRPr>
          </a:p>
        </p:txBody>
      </p:sp>
      <p:sp>
        <p:nvSpPr>
          <p:cNvPr id="17414" name="TextBox 2"/>
          <p:cNvSpPr txBox="1">
            <a:spLocks noChangeArrowheads="1"/>
          </p:cNvSpPr>
          <p:nvPr/>
        </p:nvSpPr>
        <p:spPr bwMode="auto">
          <a:xfrm>
            <a:off x="7525828" y="1618300"/>
            <a:ext cx="12954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100" b="1" dirty="0">
                <a:solidFill>
                  <a:prstClr val="black"/>
                </a:solidFill>
                <a:effectLst>
                  <a:outerShdw blurRad="38100" dist="38100" dir="2700000" algn="tl">
                    <a:srgbClr val="000000">
                      <a:alpha val="43137"/>
                    </a:srgbClr>
                  </a:outerShdw>
                </a:effectLst>
              </a:rPr>
              <a:t>Air Handler</a:t>
            </a:r>
          </a:p>
        </p:txBody>
      </p:sp>
      <p:sp>
        <p:nvSpPr>
          <p:cNvPr id="17415" name="TextBox 9"/>
          <p:cNvSpPr txBox="1">
            <a:spLocks noChangeArrowheads="1"/>
          </p:cNvSpPr>
          <p:nvPr/>
        </p:nvSpPr>
        <p:spPr bwMode="auto">
          <a:xfrm>
            <a:off x="7289287" y="1387356"/>
            <a:ext cx="1414276"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100" b="1" dirty="0">
                <a:solidFill>
                  <a:prstClr val="black"/>
                </a:solidFill>
                <a:effectLst>
                  <a:outerShdw blurRad="38100" dist="38100" dir="2700000" algn="tl">
                    <a:srgbClr val="000000">
                      <a:alpha val="43137"/>
                    </a:srgbClr>
                  </a:outerShdw>
                </a:effectLst>
              </a:rPr>
              <a:t>Chill Water Tanks</a:t>
            </a:r>
          </a:p>
        </p:txBody>
      </p:sp>
      <p:sp>
        <p:nvSpPr>
          <p:cNvPr id="17416" name="TextBox 10"/>
          <p:cNvSpPr txBox="1">
            <a:spLocks noChangeArrowheads="1"/>
          </p:cNvSpPr>
          <p:nvPr/>
        </p:nvSpPr>
        <p:spPr bwMode="auto">
          <a:xfrm>
            <a:off x="6053325" y="1256552"/>
            <a:ext cx="12954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100" b="1" dirty="0">
                <a:solidFill>
                  <a:prstClr val="black"/>
                </a:solidFill>
                <a:effectLst>
                  <a:outerShdw blurRad="38100" dist="38100" dir="2700000" algn="tl">
                    <a:srgbClr val="000000">
                      <a:alpha val="43137"/>
                    </a:srgbClr>
                  </a:outerShdw>
                </a:effectLst>
              </a:rPr>
              <a:t>Chiller</a:t>
            </a:r>
          </a:p>
        </p:txBody>
      </p:sp>
      <p:sp>
        <p:nvSpPr>
          <p:cNvPr id="17417" name="TextBox 11"/>
          <p:cNvSpPr txBox="1">
            <a:spLocks noChangeArrowheads="1"/>
          </p:cNvSpPr>
          <p:nvPr/>
        </p:nvSpPr>
        <p:spPr bwMode="auto">
          <a:xfrm>
            <a:off x="5934451" y="1068012"/>
            <a:ext cx="914400" cy="4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100" b="1" dirty="0">
                <a:solidFill>
                  <a:prstClr val="black"/>
                </a:solidFill>
                <a:effectLst>
                  <a:outerShdw blurRad="38100" dist="38100" dir="2700000" algn="tl">
                    <a:srgbClr val="000000">
                      <a:alpha val="43137"/>
                    </a:srgbClr>
                  </a:outerShdw>
                </a:effectLst>
              </a:rPr>
              <a:t>Cooling</a:t>
            </a:r>
            <a:br>
              <a:rPr lang="en-US" altLang="en-US" sz="1100" b="1" dirty="0">
                <a:solidFill>
                  <a:prstClr val="black"/>
                </a:solidFill>
                <a:effectLst>
                  <a:outerShdw blurRad="38100" dist="38100" dir="2700000" algn="tl">
                    <a:srgbClr val="000000">
                      <a:alpha val="43137"/>
                    </a:srgbClr>
                  </a:outerShdw>
                </a:effectLst>
              </a:rPr>
            </a:br>
            <a:r>
              <a:rPr lang="en-US" altLang="en-US" sz="1100" b="1" dirty="0">
                <a:solidFill>
                  <a:prstClr val="black"/>
                </a:solidFill>
                <a:effectLst>
                  <a:outerShdw blurRad="38100" dist="38100" dir="2700000" algn="tl">
                    <a:srgbClr val="000000">
                      <a:alpha val="43137"/>
                    </a:srgbClr>
                  </a:outerShdw>
                </a:effectLst>
              </a:rPr>
              <a:t>Tower</a:t>
            </a:r>
          </a:p>
        </p:txBody>
      </p:sp>
      <p:sp>
        <p:nvSpPr>
          <p:cNvPr id="17418" name="TextBox 13"/>
          <p:cNvSpPr txBox="1">
            <a:spLocks noChangeArrowheads="1"/>
          </p:cNvSpPr>
          <p:nvPr/>
        </p:nvSpPr>
        <p:spPr bwMode="auto">
          <a:xfrm>
            <a:off x="7487728" y="4309142"/>
            <a:ext cx="1371600"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200" b="1" dirty="0">
                <a:solidFill>
                  <a:prstClr val="black"/>
                </a:solidFill>
                <a:effectLst>
                  <a:outerShdw blurRad="38100" dist="38100" dir="2700000" algn="tl">
                    <a:srgbClr val="000000">
                      <a:alpha val="43137"/>
                    </a:srgbClr>
                  </a:outerShdw>
                </a:effectLst>
              </a:rPr>
              <a:t>Data Center Racks</a:t>
            </a:r>
          </a:p>
        </p:txBody>
      </p:sp>
      <p:sp>
        <p:nvSpPr>
          <p:cNvPr id="17419" name="TextBox 14"/>
          <p:cNvSpPr txBox="1">
            <a:spLocks noChangeArrowheads="1"/>
          </p:cNvSpPr>
          <p:nvPr/>
        </p:nvSpPr>
        <p:spPr bwMode="auto">
          <a:xfrm>
            <a:off x="5191919" y="4389408"/>
            <a:ext cx="12954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100" b="1" dirty="0">
                <a:solidFill>
                  <a:prstClr val="black"/>
                </a:solidFill>
                <a:effectLst>
                  <a:outerShdw blurRad="38100" dist="38100" dir="2700000" algn="tl">
                    <a:srgbClr val="000000">
                      <a:alpha val="43137"/>
                    </a:srgbClr>
                  </a:outerShdw>
                </a:effectLst>
              </a:rPr>
              <a:t>Drive Cabinet</a:t>
            </a:r>
          </a:p>
        </p:txBody>
      </p:sp>
      <p:sp>
        <p:nvSpPr>
          <p:cNvPr id="17420" name="TextBox 15"/>
          <p:cNvSpPr txBox="1">
            <a:spLocks noChangeArrowheads="1"/>
          </p:cNvSpPr>
          <p:nvPr/>
        </p:nvSpPr>
        <p:spPr bwMode="auto">
          <a:xfrm>
            <a:off x="5438408" y="4586139"/>
            <a:ext cx="1787744" cy="5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solidFill>
                  <a:schemeClr val="tx2">
                    <a:lumMod val="75000"/>
                  </a:schemeClr>
                </a:solidFill>
                <a:effectLst>
                  <a:outerShdw blurRad="38100" dist="38100" dir="2700000" algn="tl">
                    <a:srgbClr val="000000">
                      <a:alpha val="43137"/>
                    </a:srgbClr>
                  </a:outerShdw>
                </a:effectLst>
              </a:rPr>
              <a:t>Bonitron UPD </a:t>
            </a:r>
            <a:r>
              <a:rPr lang="en-US" altLang="en-US" sz="1100" b="1" dirty="0">
                <a:effectLst>
                  <a:outerShdw blurRad="38100" dist="38100" dir="2700000" algn="tl">
                    <a:srgbClr val="000000">
                      <a:alpha val="43137"/>
                    </a:srgbClr>
                  </a:outerShdw>
                </a:effectLst>
              </a:rPr>
              <a:t>VSD DC Bus Backup</a:t>
            </a:r>
          </a:p>
        </p:txBody>
      </p:sp>
      <p:sp>
        <p:nvSpPr>
          <p:cNvPr id="17422" name="TextBox 17"/>
          <p:cNvSpPr txBox="1">
            <a:spLocks noChangeArrowheads="1"/>
          </p:cNvSpPr>
          <p:nvPr/>
        </p:nvSpPr>
        <p:spPr bwMode="auto">
          <a:xfrm>
            <a:off x="381000" y="1066493"/>
            <a:ext cx="2185177"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200" b="1" dirty="0">
                <a:solidFill>
                  <a:prstClr val="black"/>
                </a:solidFill>
                <a:effectLst>
                  <a:outerShdw blurRad="38100" dist="38100" dir="2700000" algn="tl">
                    <a:srgbClr val="000000">
                      <a:alpha val="43137"/>
                    </a:srgbClr>
                  </a:outerShdw>
                </a:effectLst>
              </a:rPr>
              <a:t>Backup Utility Power Circuits</a:t>
            </a:r>
          </a:p>
        </p:txBody>
      </p:sp>
      <p:sp>
        <p:nvSpPr>
          <p:cNvPr id="17423" name="TextBox 18"/>
          <p:cNvSpPr txBox="1">
            <a:spLocks noChangeArrowheads="1"/>
          </p:cNvSpPr>
          <p:nvPr/>
        </p:nvSpPr>
        <p:spPr bwMode="auto">
          <a:xfrm>
            <a:off x="2337629" y="1079286"/>
            <a:ext cx="1890473"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600" b="1" dirty="0">
                <a:solidFill>
                  <a:prstClr val="black"/>
                </a:solidFill>
                <a:effectLst>
                  <a:outerShdw blurRad="38100" dist="38100" dir="2700000" algn="tl">
                    <a:srgbClr val="000000">
                      <a:alpha val="43137"/>
                    </a:srgbClr>
                  </a:outerShdw>
                </a:effectLst>
              </a:rPr>
              <a:t>Utility Substation</a:t>
            </a:r>
          </a:p>
        </p:txBody>
      </p:sp>
      <p:sp>
        <p:nvSpPr>
          <p:cNvPr id="17424" name="TextBox 19"/>
          <p:cNvSpPr txBox="1">
            <a:spLocks noChangeArrowheads="1"/>
          </p:cNvSpPr>
          <p:nvPr/>
        </p:nvSpPr>
        <p:spPr bwMode="auto">
          <a:xfrm>
            <a:off x="-156530" y="1760848"/>
            <a:ext cx="1176583"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200" b="1" dirty="0">
                <a:solidFill>
                  <a:prstClr val="black"/>
                </a:solidFill>
                <a:effectLst>
                  <a:outerShdw blurRad="38100" dist="38100" dir="2700000" algn="tl">
                    <a:srgbClr val="000000">
                      <a:alpha val="43137"/>
                    </a:srgbClr>
                  </a:outerShdw>
                </a:effectLst>
              </a:rPr>
              <a:t>Main Utility Plant</a:t>
            </a:r>
          </a:p>
        </p:txBody>
      </p:sp>
      <p:sp>
        <p:nvSpPr>
          <p:cNvPr id="20" name="TextBox 6"/>
          <p:cNvSpPr txBox="1">
            <a:spLocks noChangeArrowheads="1"/>
          </p:cNvSpPr>
          <p:nvPr/>
        </p:nvSpPr>
        <p:spPr bwMode="auto">
          <a:xfrm>
            <a:off x="46038" y="616962"/>
            <a:ext cx="1143000" cy="307777"/>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r"/>
            <a:r>
              <a:rPr lang="en-US" sz="1400" b="1" dirty="0">
                <a:solidFill>
                  <a:prstClr val="white"/>
                </a:solidFill>
                <a:effectLst>
                  <a:outerShdw blurRad="38100" dist="38100" dir="2700000" algn="tl">
                    <a:srgbClr val="000000">
                      <a:alpha val="43137"/>
                    </a:srgbClr>
                  </a:outerShdw>
                </a:effectLst>
              </a:rPr>
              <a:t>Data Centers</a:t>
            </a:r>
          </a:p>
        </p:txBody>
      </p:sp>
      <p:sp>
        <p:nvSpPr>
          <p:cNvPr id="22" name="TextBox 18">
            <a:extLst>
              <a:ext uri="{FF2B5EF4-FFF2-40B4-BE49-F238E27FC236}">
                <a16:creationId xmlns:a16="http://schemas.microsoft.com/office/drawing/2014/main" id="{FD2329BE-2A83-4C90-8621-B0CD790BB09A}"/>
              </a:ext>
            </a:extLst>
          </p:cNvPr>
          <p:cNvSpPr txBox="1">
            <a:spLocks noChangeArrowheads="1"/>
          </p:cNvSpPr>
          <p:nvPr/>
        </p:nvSpPr>
        <p:spPr bwMode="auto">
          <a:xfrm>
            <a:off x="2709823" y="2288269"/>
            <a:ext cx="1384189" cy="4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100" b="1" dirty="0">
                <a:solidFill>
                  <a:prstClr val="black"/>
                </a:solidFill>
                <a:effectLst>
                  <a:outerShdw blurRad="38100" dist="38100" dir="2700000" algn="tl">
                    <a:srgbClr val="000000">
                      <a:alpha val="43137"/>
                    </a:srgbClr>
                  </a:outerShdw>
                </a:effectLst>
              </a:rPr>
              <a:t>Backup Utility Distribution</a:t>
            </a:r>
          </a:p>
        </p:txBody>
      </p:sp>
      <p:sp>
        <p:nvSpPr>
          <p:cNvPr id="23" name="TextBox 18">
            <a:extLst>
              <a:ext uri="{FF2B5EF4-FFF2-40B4-BE49-F238E27FC236}">
                <a16:creationId xmlns:a16="http://schemas.microsoft.com/office/drawing/2014/main" id="{6F7AF088-71F4-4A66-BE80-D7023659D198}"/>
              </a:ext>
            </a:extLst>
          </p:cNvPr>
          <p:cNvSpPr txBox="1">
            <a:spLocks noChangeArrowheads="1"/>
          </p:cNvSpPr>
          <p:nvPr/>
        </p:nvSpPr>
        <p:spPr bwMode="auto">
          <a:xfrm>
            <a:off x="1143000" y="1210859"/>
            <a:ext cx="1233761" cy="2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000" b="1" dirty="0">
                <a:solidFill>
                  <a:prstClr val="black"/>
                </a:solidFill>
                <a:effectLst>
                  <a:outerShdw blurRad="38100" dist="38100" dir="2700000" algn="tl">
                    <a:srgbClr val="000000">
                      <a:alpha val="43137"/>
                    </a:srgbClr>
                  </a:outerShdw>
                </a:effectLst>
              </a:rPr>
              <a:t>Switching Relays</a:t>
            </a:r>
          </a:p>
        </p:txBody>
      </p:sp>
      <p:graphicFrame>
        <p:nvGraphicFramePr>
          <p:cNvPr id="25" name="Diagram 24">
            <a:extLst>
              <a:ext uri="{FF2B5EF4-FFF2-40B4-BE49-F238E27FC236}">
                <a16:creationId xmlns:a16="http://schemas.microsoft.com/office/drawing/2014/main" id="{9B608B48-F99F-4C2D-AF20-D19C15134A07}"/>
              </a:ext>
            </a:extLst>
          </p:cNvPr>
          <p:cNvGraphicFramePr/>
          <p:nvPr>
            <p:extLst>
              <p:ext uri="{D42A27DB-BD31-4B8C-83A1-F6EECF244321}">
                <p14:modId xmlns:p14="http://schemas.microsoft.com/office/powerpoint/2010/main" val="3926243196"/>
              </p:ext>
            </p:extLst>
          </p:nvPr>
        </p:nvGraphicFramePr>
        <p:xfrm>
          <a:off x="249429" y="2585135"/>
          <a:ext cx="2365409" cy="25139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extBox 18">
            <a:extLst>
              <a:ext uri="{FF2B5EF4-FFF2-40B4-BE49-F238E27FC236}">
                <a16:creationId xmlns:a16="http://schemas.microsoft.com/office/drawing/2014/main" id="{CA36A891-6590-4D38-99AE-4276824DC68E}"/>
              </a:ext>
            </a:extLst>
          </p:cNvPr>
          <p:cNvSpPr txBox="1">
            <a:spLocks noChangeArrowheads="1"/>
          </p:cNvSpPr>
          <p:nvPr/>
        </p:nvSpPr>
        <p:spPr bwMode="auto">
          <a:xfrm>
            <a:off x="3639302" y="1499441"/>
            <a:ext cx="1218691"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000" b="1" dirty="0">
                <a:solidFill>
                  <a:prstClr val="black"/>
                </a:solidFill>
                <a:effectLst>
                  <a:outerShdw blurRad="38100" dist="38100" dir="2700000" algn="tl">
                    <a:srgbClr val="000000">
                      <a:alpha val="43137"/>
                    </a:srgbClr>
                  </a:outerShdw>
                </a:effectLst>
              </a:rPr>
              <a:t>AC Line Plant Input Distribution</a:t>
            </a:r>
          </a:p>
        </p:txBody>
      </p:sp>
      <p:pic>
        <p:nvPicPr>
          <p:cNvPr id="27" name="Picture 2" descr="https://chronicle.com/img/photos/biz/photo_11383_carousel.jpg">
            <a:extLst>
              <a:ext uri="{FF2B5EF4-FFF2-40B4-BE49-F238E27FC236}">
                <a16:creationId xmlns:a16="http://schemas.microsoft.com/office/drawing/2014/main" id="{47502EE4-6E74-402C-8960-A4A55FD61DB9}"/>
              </a:ext>
            </a:extLst>
          </p:cNvPr>
          <p:cNvPicPr>
            <a:picLocks noChangeAspect="1" noChangeArrowheads="1"/>
          </p:cNvPicPr>
          <p:nvPr/>
        </p:nvPicPr>
        <p:blipFill>
          <a:blip r:embed="rId9" cstate="print"/>
          <a:srcRect/>
          <a:stretch>
            <a:fillRect/>
          </a:stretch>
        </p:blipFill>
        <p:spPr bwMode="auto">
          <a:xfrm>
            <a:off x="2821699" y="2719154"/>
            <a:ext cx="1579711" cy="12637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21" name="Diagram 20">
            <a:extLst>
              <a:ext uri="{FF2B5EF4-FFF2-40B4-BE49-F238E27FC236}">
                <a16:creationId xmlns:a16="http://schemas.microsoft.com/office/drawing/2014/main" id="{DDF5F18F-46B9-46DE-BACC-9A3DAA26E2CF}"/>
              </a:ext>
            </a:extLst>
          </p:cNvPr>
          <p:cNvGraphicFramePr/>
          <p:nvPr>
            <p:extLst>
              <p:ext uri="{D42A27DB-BD31-4B8C-83A1-F6EECF244321}">
                <p14:modId xmlns:p14="http://schemas.microsoft.com/office/powerpoint/2010/main" val="538318159"/>
              </p:ext>
            </p:extLst>
          </p:nvPr>
        </p:nvGraphicFramePr>
        <p:xfrm>
          <a:off x="2810881" y="3337043"/>
          <a:ext cx="1642206" cy="170485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1383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Critical Process Protection</a:t>
            </a:r>
          </a:p>
        </p:txBody>
      </p:sp>
      <p:sp>
        <p:nvSpPr>
          <p:cNvPr id="4" name="Slide Number Placeholder 3"/>
          <p:cNvSpPr>
            <a:spLocks noGrp="1"/>
          </p:cNvSpPr>
          <p:nvPr>
            <p:ph type="sldNum" sz="quarter" idx="12"/>
          </p:nvPr>
        </p:nvSpPr>
        <p:spPr>
          <a:xfrm>
            <a:off x="8739490" y="4832831"/>
            <a:ext cx="381000" cy="273844"/>
          </a:xfrm>
        </p:spPr>
        <p:txBody>
          <a:bodyPr/>
          <a:lstStyle/>
          <a:p>
            <a:fld id="{2DCF9265-753A-4102-AD2A-ECBD63CB3D46}" type="slidenum">
              <a:rPr lang="en-US" smtClean="0">
                <a:solidFill>
                  <a:prstClr val="black">
                    <a:tint val="75000"/>
                  </a:prstClr>
                </a:solidFill>
              </a:rPr>
              <a:pPr/>
              <a:t>33</a:t>
            </a:fld>
            <a:endParaRPr lang="en-US" dirty="0">
              <a:solidFill>
                <a:prstClr val="black">
                  <a:tint val="75000"/>
                </a:prstClr>
              </a:solidFill>
            </a:endParaRPr>
          </a:p>
        </p:txBody>
      </p:sp>
      <p:pic>
        <p:nvPicPr>
          <p:cNvPr id="4099" name="Picture 3" descr="C:\Users\Todd\Desktop\Blocks_HVAC_3460D_RideThru_201309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750" y="922310"/>
            <a:ext cx="4829977" cy="24911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nvGraphicFramePr>
        <p:xfrm>
          <a:off x="148809" y="994052"/>
          <a:ext cx="2353594" cy="4095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p:cNvGraphicFramePr/>
          <p:nvPr>
            <p:extLst>
              <p:ext uri="{D42A27DB-BD31-4B8C-83A1-F6EECF244321}">
                <p14:modId xmlns:p14="http://schemas.microsoft.com/office/powerpoint/2010/main" val="1852772516"/>
              </p:ext>
            </p:extLst>
          </p:nvPr>
        </p:nvGraphicFramePr>
        <p:xfrm>
          <a:off x="2651151" y="3537210"/>
          <a:ext cx="1920850" cy="16579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100" name="Picture 4" descr="C:\Users\Todd\Desktop\Tooling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52413" y="3308693"/>
            <a:ext cx="4708707" cy="15982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upload.wikimedia.org/wikipedia/commons/f/f5/Chiller_and_Heat_Pump.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14600" y="1403546"/>
            <a:ext cx="2101970" cy="169684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6890E85-52DC-4CBA-8DB9-335E003930AD}"/>
              </a:ext>
            </a:extLst>
          </p:cNvPr>
          <p:cNvSpPr txBox="1">
            <a:spLocks/>
          </p:cNvSpPr>
          <p:nvPr/>
        </p:nvSpPr>
        <p:spPr>
          <a:xfrm>
            <a:off x="0" y="740410"/>
            <a:ext cx="2971800" cy="20284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000" b="1" dirty="0"/>
              <a:t>Single UPD – Multiple Drives M3460D Diode Sharing </a:t>
            </a:r>
          </a:p>
        </p:txBody>
      </p:sp>
      <p:pic>
        <p:nvPicPr>
          <p:cNvPr id="12" name="Picture 11">
            <a:extLst>
              <a:ext uri="{FF2B5EF4-FFF2-40B4-BE49-F238E27FC236}">
                <a16:creationId xmlns:a16="http://schemas.microsoft.com/office/drawing/2014/main" id="{2B6784F5-F24B-49E5-AD5E-1274856591D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97543" y="2857174"/>
            <a:ext cx="533400" cy="493119"/>
          </a:xfrm>
          <a:prstGeom prst="rect">
            <a:avLst/>
          </a:prstGeom>
        </p:spPr>
      </p:pic>
      <p:pic>
        <p:nvPicPr>
          <p:cNvPr id="14" name="Picture 13">
            <a:extLst>
              <a:ext uri="{FF2B5EF4-FFF2-40B4-BE49-F238E27FC236}">
                <a16:creationId xmlns:a16="http://schemas.microsoft.com/office/drawing/2014/main" id="{92FF2C53-9BAF-4754-A484-A78FAFE734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97543" y="4473386"/>
            <a:ext cx="560657" cy="518317"/>
          </a:xfrm>
          <a:prstGeom prst="rect">
            <a:avLst/>
          </a:prstGeom>
        </p:spPr>
      </p:pic>
    </p:spTree>
    <p:extLst>
      <p:ext uri="{BB962C8B-B14F-4D97-AF65-F5344CB8AC3E}">
        <p14:creationId xmlns:p14="http://schemas.microsoft.com/office/powerpoint/2010/main" val="2522242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85" y="984056"/>
            <a:ext cx="8839212" cy="382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Critical Process Protection</a:t>
            </a:r>
          </a:p>
        </p:txBody>
      </p:sp>
      <p:sp>
        <p:nvSpPr>
          <p:cNvPr id="14" name="TextBox 13"/>
          <p:cNvSpPr txBox="1"/>
          <p:nvPr/>
        </p:nvSpPr>
        <p:spPr>
          <a:xfrm>
            <a:off x="7439815" y="4212152"/>
            <a:ext cx="1295400" cy="430887"/>
          </a:xfrm>
          <a:prstGeom prst="rect">
            <a:avLst/>
          </a:prstGeom>
          <a:noFill/>
        </p:spPr>
        <p:txBody>
          <a:bodyPr wrap="square" rtlCol="0">
            <a:spAutoFit/>
          </a:bodyPr>
          <a:lstStyle/>
          <a:p>
            <a:r>
              <a:rPr lang="en-US" sz="1100" b="1" dirty="0">
                <a:solidFill>
                  <a:prstClr val="black"/>
                </a:solidFill>
                <a:effectLst>
                  <a:outerShdw blurRad="38100" dist="38100" dir="2700000" algn="tl">
                    <a:srgbClr val="000000">
                      <a:alpha val="43137"/>
                    </a:srgbClr>
                  </a:outerShdw>
                </a:effectLst>
              </a:rPr>
              <a:t>Wafer Etching Machine Tools</a:t>
            </a:r>
          </a:p>
        </p:txBody>
      </p:sp>
      <p:graphicFrame>
        <p:nvGraphicFramePr>
          <p:cNvPr id="21" name="Content Placeholder 5"/>
          <p:cNvGraphicFramePr>
            <a:graphicFrameLocks noGrp="1"/>
          </p:cNvGraphicFramePr>
          <p:nvPr>
            <p:ph sz="half" idx="4294967295"/>
            <p:extLst>
              <p:ext uri="{D42A27DB-BD31-4B8C-83A1-F6EECF244321}">
                <p14:modId xmlns:p14="http://schemas.microsoft.com/office/powerpoint/2010/main" val="991309811"/>
              </p:ext>
            </p:extLst>
          </p:nvPr>
        </p:nvGraphicFramePr>
        <p:xfrm>
          <a:off x="70032" y="2175971"/>
          <a:ext cx="4038600" cy="28927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6"/>
          <p:cNvSpPr txBox="1">
            <a:spLocks noChangeArrowheads="1"/>
          </p:cNvSpPr>
          <p:nvPr/>
        </p:nvSpPr>
        <p:spPr bwMode="auto">
          <a:xfrm>
            <a:off x="27093" y="609632"/>
            <a:ext cx="1344507" cy="307777"/>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r"/>
            <a:r>
              <a:rPr lang="en-US" sz="1400" b="1" dirty="0">
                <a:solidFill>
                  <a:prstClr val="white"/>
                </a:solidFill>
                <a:effectLst>
                  <a:outerShdw blurRad="38100" dist="38100" dir="2700000" algn="tl">
                    <a:srgbClr val="000000">
                      <a:alpha val="43137"/>
                    </a:srgbClr>
                  </a:outerShdw>
                </a:effectLst>
              </a:rPr>
              <a:t>Semiconductor</a:t>
            </a:r>
          </a:p>
        </p:txBody>
      </p:sp>
      <p:sp>
        <p:nvSpPr>
          <p:cNvPr id="23" name="Slide Number Placeholder 3">
            <a:extLst>
              <a:ext uri="{FF2B5EF4-FFF2-40B4-BE49-F238E27FC236}">
                <a16:creationId xmlns:a16="http://schemas.microsoft.com/office/drawing/2014/main" id="{B7A2B117-2A9A-42A2-ADE4-07AA7E4BF7DE}"/>
              </a:ext>
            </a:extLst>
          </p:cNvPr>
          <p:cNvSpPr txBox="1">
            <a:spLocks/>
          </p:cNvSpPr>
          <p:nvPr/>
        </p:nvSpPr>
        <p:spPr>
          <a:xfrm>
            <a:off x="8305800" y="476726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Calibri" pitchFamily="34" charset="0"/>
                <a:ea typeface="+mn-ea"/>
                <a:cs typeface="+mn-cs"/>
              </a:defRPr>
            </a:lvl1pPr>
            <a:lvl2pPr marL="742895" indent="-285729" algn="l" defTabSz="914400" rtl="0" eaLnBrk="1" latinLnBrk="0" hangingPunct="1">
              <a:defRPr sz="1800" kern="1200">
                <a:solidFill>
                  <a:schemeClr val="tx1"/>
                </a:solidFill>
                <a:latin typeface="Calibri" pitchFamily="34" charset="0"/>
                <a:ea typeface="+mn-ea"/>
                <a:cs typeface="+mn-cs"/>
              </a:defRPr>
            </a:lvl2pPr>
            <a:lvl3pPr marL="1142915" indent="-228582" algn="l" defTabSz="914400" rtl="0" eaLnBrk="1" latinLnBrk="0" hangingPunct="1">
              <a:defRPr sz="1800" kern="1200">
                <a:solidFill>
                  <a:schemeClr val="tx1"/>
                </a:solidFill>
                <a:latin typeface="Calibri" pitchFamily="34" charset="0"/>
                <a:ea typeface="+mn-ea"/>
                <a:cs typeface="+mn-cs"/>
              </a:defRPr>
            </a:lvl3pPr>
            <a:lvl4pPr marL="1600080" indent="-228582" algn="l" defTabSz="914400" rtl="0" eaLnBrk="1" latinLnBrk="0" hangingPunct="1">
              <a:defRPr sz="1800" kern="1200">
                <a:solidFill>
                  <a:schemeClr val="tx1"/>
                </a:solidFill>
                <a:latin typeface="Calibri" pitchFamily="34" charset="0"/>
                <a:ea typeface="+mn-ea"/>
                <a:cs typeface="+mn-cs"/>
              </a:defRPr>
            </a:lvl4pPr>
            <a:lvl5pPr marL="2057246" indent="-228582" algn="l" defTabSz="914400" rtl="0" eaLnBrk="1" latinLnBrk="0" hangingPunct="1">
              <a:defRPr sz="1800" kern="1200">
                <a:solidFill>
                  <a:schemeClr val="tx1"/>
                </a:solidFill>
                <a:latin typeface="Calibri" pitchFamily="34" charset="0"/>
                <a:ea typeface="+mn-ea"/>
                <a:cs typeface="+mn-cs"/>
              </a:defRPr>
            </a:lvl5pPr>
            <a:lvl6pPr marL="2514411"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6pPr>
            <a:lvl7pPr marL="2971578"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7pPr>
            <a:lvl8pPr marL="3428744"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8pPr>
            <a:lvl9pPr marL="3885909"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9pPr>
          </a:lstStyle>
          <a:p>
            <a:fld id="{3CD09BBA-7306-4C4E-8431-46BD61F8FF7D}" type="slidenum">
              <a:rPr lang="en-US" altLang="en-US" smtClean="0">
                <a:solidFill>
                  <a:srgbClr val="898989"/>
                </a:solidFill>
              </a:rPr>
              <a:pPr/>
              <a:t>34</a:t>
            </a:fld>
            <a:endParaRPr lang="en-US" altLang="en-US" dirty="0">
              <a:solidFill>
                <a:srgbClr val="898989"/>
              </a:solidFill>
            </a:endParaRPr>
          </a:p>
        </p:txBody>
      </p:sp>
      <p:sp>
        <p:nvSpPr>
          <p:cNvPr id="24" name="TextBox 2">
            <a:extLst>
              <a:ext uri="{FF2B5EF4-FFF2-40B4-BE49-F238E27FC236}">
                <a16:creationId xmlns:a16="http://schemas.microsoft.com/office/drawing/2014/main" id="{5E579BCC-FC97-4903-AFF7-2A54B7310B00}"/>
              </a:ext>
            </a:extLst>
          </p:cNvPr>
          <p:cNvSpPr txBox="1">
            <a:spLocks noChangeArrowheads="1"/>
          </p:cNvSpPr>
          <p:nvPr/>
        </p:nvSpPr>
        <p:spPr bwMode="auto">
          <a:xfrm>
            <a:off x="7848600" y="1463459"/>
            <a:ext cx="906024"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100" b="1" dirty="0">
                <a:solidFill>
                  <a:prstClr val="black"/>
                </a:solidFill>
                <a:effectLst>
                  <a:outerShdw blurRad="38100" dist="38100" dir="2700000" algn="tl">
                    <a:srgbClr val="000000">
                      <a:alpha val="43137"/>
                    </a:srgbClr>
                  </a:outerShdw>
                </a:effectLst>
              </a:rPr>
              <a:t>Air Handler</a:t>
            </a:r>
          </a:p>
        </p:txBody>
      </p:sp>
      <p:sp>
        <p:nvSpPr>
          <p:cNvPr id="25" name="TextBox 9">
            <a:extLst>
              <a:ext uri="{FF2B5EF4-FFF2-40B4-BE49-F238E27FC236}">
                <a16:creationId xmlns:a16="http://schemas.microsoft.com/office/drawing/2014/main" id="{077D35F8-0EF3-44DE-99DB-C65CA71CFAA2}"/>
              </a:ext>
            </a:extLst>
          </p:cNvPr>
          <p:cNvSpPr txBox="1">
            <a:spLocks noChangeArrowheads="1"/>
          </p:cNvSpPr>
          <p:nvPr/>
        </p:nvSpPr>
        <p:spPr bwMode="auto">
          <a:xfrm>
            <a:off x="7187947" y="1237067"/>
            <a:ext cx="1414276"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100" b="1" dirty="0">
                <a:solidFill>
                  <a:prstClr val="black"/>
                </a:solidFill>
                <a:effectLst>
                  <a:outerShdw blurRad="38100" dist="38100" dir="2700000" algn="tl">
                    <a:srgbClr val="000000">
                      <a:alpha val="43137"/>
                    </a:srgbClr>
                  </a:outerShdw>
                </a:effectLst>
              </a:rPr>
              <a:t>Chill Water Tanks</a:t>
            </a:r>
          </a:p>
        </p:txBody>
      </p:sp>
      <p:sp>
        <p:nvSpPr>
          <p:cNvPr id="26" name="TextBox 10">
            <a:extLst>
              <a:ext uri="{FF2B5EF4-FFF2-40B4-BE49-F238E27FC236}">
                <a16:creationId xmlns:a16="http://schemas.microsoft.com/office/drawing/2014/main" id="{2482638D-D6AF-4011-AB25-AE25C08E0964}"/>
              </a:ext>
            </a:extLst>
          </p:cNvPr>
          <p:cNvSpPr txBox="1">
            <a:spLocks noChangeArrowheads="1"/>
          </p:cNvSpPr>
          <p:nvPr/>
        </p:nvSpPr>
        <p:spPr bwMode="auto">
          <a:xfrm>
            <a:off x="6646157" y="1105945"/>
            <a:ext cx="576056"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100" b="1" dirty="0">
                <a:solidFill>
                  <a:prstClr val="black"/>
                </a:solidFill>
                <a:effectLst>
                  <a:outerShdw blurRad="38100" dist="38100" dir="2700000" algn="tl">
                    <a:srgbClr val="000000">
                      <a:alpha val="43137"/>
                    </a:srgbClr>
                  </a:outerShdw>
                </a:effectLst>
              </a:rPr>
              <a:t>Chiller</a:t>
            </a:r>
          </a:p>
        </p:txBody>
      </p:sp>
      <p:sp>
        <p:nvSpPr>
          <p:cNvPr id="27" name="TextBox 11">
            <a:extLst>
              <a:ext uri="{FF2B5EF4-FFF2-40B4-BE49-F238E27FC236}">
                <a16:creationId xmlns:a16="http://schemas.microsoft.com/office/drawing/2014/main" id="{1EA03A1D-75BC-46C4-A05B-8D41BDFDA71B}"/>
              </a:ext>
            </a:extLst>
          </p:cNvPr>
          <p:cNvSpPr txBox="1">
            <a:spLocks noChangeArrowheads="1"/>
          </p:cNvSpPr>
          <p:nvPr/>
        </p:nvSpPr>
        <p:spPr bwMode="auto">
          <a:xfrm>
            <a:off x="5731757" y="1066913"/>
            <a:ext cx="914400" cy="4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100" b="1" dirty="0">
                <a:solidFill>
                  <a:prstClr val="black"/>
                </a:solidFill>
                <a:effectLst>
                  <a:outerShdw blurRad="38100" dist="38100" dir="2700000" algn="tl">
                    <a:srgbClr val="000000">
                      <a:alpha val="43137"/>
                    </a:srgbClr>
                  </a:outerShdw>
                </a:effectLst>
              </a:rPr>
              <a:t>Cooling</a:t>
            </a:r>
            <a:br>
              <a:rPr lang="en-US" altLang="en-US" sz="1100" b="1" dirty="0">
                <a:solidFill>
                  <a:prstClr val="black"/>
                </a:solidFill>
                <a:effectLst>
                  <a:outerShdw blurRad="38100" dist="38100" dir="2700000" algn="tl">
                    <a:srgbClr val="000000">
                      <a:alpha val="43137"/>
                    </a:srgbClr>
                  </a:outerShdw>
                </a:effectLst>
              </a:rPr>
            </a:br>
            <a:r>
              <a:rPr lang="en-US" altLang="en-US" sz="1100" b="1" dirty="0">
                <a:solidFill>
                  <a:prstClr val="black"/>
                </a:solidFill>
                <a:effectLst>
                  <a:outerShdw blurRad="38100" dist="38100" dir="2700000" algn="tl">
                    <a:srgbClr val="000000">
                      <a:alpha val="43137"/>
                    </a:srgbClr>
                  </a:outerShdw>
                </a:effectLst>
              </a:rPr>
              <a:t>Tower</a:t>
            </a:r>
          </a:p>
        </p:txBody>
      </p:sp>
      <p:sp>
        <p:nvSpPr>
          <p:cNvPr id="29" name="TextBox 14">
            <a:extLst>
              <a:ext uri="{FF2B5EF4-FFF2-40B4-BE49-F238E27FC236}">
                <a16:creationId xmlns:a16="http://schemas.microsoft.com/office/drawing/2014/main" id="{8AEFC719-4052-431A-92C4-0E4D3CD695E3}"/>
              </a:ext>
            </a:extLst>
          </p:cNvPr>
          <p:cNvSpPr txBox="1">
            <a:spLocks noChangeArrowheads="1"/>
          </p:cNvSpPr>
          <p:nvPr/>
        </p:nvSpPr>
        <p:spPr bwMode="auto">
          <a:xfrm>
            <a:off x="5058562" y="4372055"/>
            <a:ext cx="12954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100" b="1" dirty="0">
                <a:solidFill>
                  <a:prstClr val="black"/>
                </a:solidFill>
                <a:effectLst>
                  <a:outerShdw blurRad="38100" dist="38100" dir="2700000" algn="tl">
                    <a:srgbClr val="000000">
                      <a:alpha val="43137"/>
                    </a:srgbClr>
                  </a:outerShdw>
                </a:effectLst>
              </a:rPr>
              <a:t>Drive Cabinet</a:t>
            </a:r>
          </a:p>
        </p:txBody>
      </p:sp>
      <p:sp>
        <p:nvSpPr>
          <p:cNvPr id="32" name="TextBox 17">
            <a:extLst>
              <a:ext uri="{FF2B5EF4-FFF2-40B4-BE49-F238E27FC236}">
                <a16:creationId xmlns:a16="http://schemas.microsoft.com/office/drawing/2014/main" id="{179418AC-FE4B-43CB-AD89-0929AAE9E4E1}"/>
              </a:ext>
            </a:extLst>
          </p:cNvPr>
          <p:cNvSpPr txBox="1">
            <a:spLocks noChangeArrowheads="1"/>
          </p:cNvSpPr>
          <p:nvPr/>
        </p:nvSpPr>
        <p:spPr bwMode="auto">
          <a:xfrm>
            <a:off x="80437" y="907888"/>
            <a:ext cx="2185177"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200" b="1" dirty="0">
                <a:solidFill>
                  <a:prstClr val="black"/>
                </a:solidFill>
                <a:effectLst>
                  <a:outerShdw blurRad="38100" dist="38100" dir="2700000" algn="tl">
                    <a:srgbClr val="000000">
                      <a:alpha val="43137"/>
                    </a:srgbClr>
                  </a:outerShdw>
                </a:effectLst>
              </a:rPr>
              <a:t>Backup Utility Power Circuits</a:t>
            </a:r>
          </a:p>
        </p:txBody>
      </p:sp>
      <p:sp>
        <p:nvSpPr>
          <p:cNvPr id="33" name="TextBox 18">
            <a:extLst>
              <a:ext uri="{FF2B5EF4-FFF2-40B4-BE49-F238E27FC236}">
                <a16:creationId xmlns:a16="http://schemas.microsoft.com/office/drawing/2014/main" id="{CB574CB6-9E36-446F-A462-3D11D33FD2A8}"/>
              </a:ext>
            </a:extLst>
          </p:cNvPr>
          <p:cNvSpPr txBox="1">
            <a:spLocks noChangeArrowheads="1"/>
          </p:cNvSpPr>
          <p:nvPr/>
        </p:nvSpPr>
        <p:spPr bwMode="auto">
          <a:xfrm>
            <a:off x="2018413" y="898197"/>
            <a:ext cx="1890473"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600" b="1" dirty="0">
                <a:solidFill>
                  <a:prstClr val="black"/>
                </a:solidFill>
                <a:effectLst>
                  <a:outerShdw blurRad="38100" dist="38100" dir="2700000" algn="tl">
                    <a:srgbClr val="000000">
                      <a:alpha val="43137"/>
                    </a:srgbClr>
                  </a:outerShdw>
                </a:effectLst>
              </a:rPr>
              <a:t>Utility Substation</a:t>
            </a:r>
          </a:p>
        </p:txBody>
      </p:sp>
      <p:sp>
        <p:nvSpPr>
          <p:cNvPr id="34" name="TextBox 18">
            <a:extLst>
              <a:ext uri="{FF2B5EF4-FFF2-40B4-BE49-F238E27FC236}">
                <a16:creationId xmlns:a16="http://schemas.microsoft.com/office/drawing/2014/main" id="{0E781043-4D62-462F-B383-B27AAAAAFFBB}"/>
              </a:ext>
            </a:extLst>
          </p:cNvPr>
          <p:cNvSpPr txBox="1">
            <a:spLocks noChangeArrowheads="1"/>
          </p:cNvSpPr>
          <p:nvPr/>
        </p:nvSpPr>
        <p:spPr bwMode="auto">
          <a:xfrm>
            <a:off x="2600738" y="2125689"/>
            <a:ext cx="1384189" cy="4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100" b="1" dirty="0">
                <a:solidFill>
                  <a:prstClr val="black"/>
                </a:solidFill>
                <a:effectLst>
                  <a:outerShdw blurRad="38100" dist="38100" dir="2700000" algn="tl">
                    <a:srgbClr val="000000">
                      <a:alpha val="43137"/>
                    </a:srgbClr>
                  </a:outerShdw>
                </a:effectLst>
              </a:rPr>
              <a:t>Backup Generation or Cogeneration</a:t>
            </a:r>
          </a:p>
        </p:txBody>
      </p:sp>
      <p:sp>
        <p:nvSpPr>
          <p:cNvPr id="35" name="TextBox 18">
            <a:extLst>
              <a:ext uri="{FF2B5EF4-FFF2-40B4-BE49-F238E27FC236}">
                <a16:creationId xmlns:a16="http://schemas.microsoft.com/office/drawing/2014/main" id="{5227E59A-1B6A-44E1-A667-48803715F6B1}"/>
              </a:ext>
            </a:extLst>
          </p:cNvPr>
          <p:cNvSpPr txBox="1">
            <a:spLocks noChangeArrowheads="1"/>
          </p:cNvSpPr>
          <p:nvPr/>
        </p:nvSpPr>
        <p:spPr bwMode="auto">
          <a:xfrm>
            <a:off x="838200" y="1047482"/>
            <a:ext cx="1233761" cy="2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000" b="1" dirty="0">
                <a:solidFill>
                  <a:prstClr val="black"/>
                </a:solidFill>
                <a:effectLst>
                  <a:outerShdw blurRad="38100" dist="38100" dir="2700000" algn="tl">
                    <a:srgbClr val="000000">
                      <a:alpha val="43137"/>
                    </a:srgbClr>
                  </a:outerShdw>
                </a:effectLst>
              </a:rPr>
              <a:t>Switching Relays</a:t>
            </a:r>
          </a:p>
        </p:txBody>
      </p:sp>
      <p:sp>
        <p:nvSpPr>
          <p:cNvPr id="37" name="TextBox 18">
            <a:extLst>
              <a:ext uri="{FF2B5EF4-FFF2-40B4-BE49-F238E27FC236}">
                <a16:creationId xmlns:a16="http://schemas.microsoft.com/office/drawing/2014/main" id="{0E01FCDA-4261-47C8-8242-E548E0D8D547}"/>
              </a:ext>
            </a:extLst>
          </p:cNvPr>
          <p:cNvSpPr txBox="1">
            <a:spLocks noChangeArrowheads="1"/>
          </p:cNvSpPr>
          <p:nvPr/>
        </p:nvSpPr>
        <p:spPr bwMode="auto">
          <a:xfrm>
            <a:off x="3519427" y="1485717"/>
            <a:ext cx="1182838"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000" b="1" dirty="0">
                <a:solidFill>
                  <a:prstClr val="black"/>
                </a:solidFill>
                <a:effectLst>
                  <a:outerShdw blurRad="38100" dist="38100" dir="2700000" algn="tl">
                    <a:srgbClr val="000000">
                      <a:alpha val="43137"/>
                    </a:srgbClr>
                  </a:outerShdw>
                </a:effectLst>
              </a:rPr>
              <a:t>AC Line Plant Input Distribution</a:t>
            </a:r>
          </a:p>
        </p:txBody>
      </p:sp>
      <p:pic>
        <p:nvPicPr>
          <p:cNvPr id="38" name="Picture 2" descr="https://chronicle.com/img/photos/biz/photo_11383_carousel.jpg">
            <a:extLst>
              <a:ext uri="{FF2B5EF4-FFF2-40B4-BE49-F238E27FC236}">
                <a16:creationId xmlns:a16="http://schemas.microsoft.com/office/drawing/2014/main" id="{51AE7743-550D-4165-801F-F955E98FDA45}"/>
              </a:ext>
            </a:extLst>
          </p:cNvPr>
          <p:cNvPicPr>
            <a:picLocks noChangeAspect="1" noChangeArrowheads="1"/>
          </p:cNvPicPr>
          <p:nvPr/>
        </p:nvPicPr>
        <p:blipFill>
          <a:blip r:embed="rId9" cstate="print"/>
          <a:srcRect/>
          <a:stretch>
            <a:fillRect/>
          </a:stretch>
        </p:blipFill>
        <p:spPr bwMode="auto">
          <a:xfrm>
            <a:off x="4076772" y="2272909"/>
            <a:ext cx="914400" cy="73151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9" name="TextBox 2">
            <a:extLst>
              <a:ext uri="{FF2B5EF4-FFF2-40B4-BE49-F238E27FC236}">
                <a16:creationId xmlns:a16="http://schemas.microsoft.com/office/drawing/2014/main" id="{24445923-87D4-4D2A-A881-561BE76888AC}"/>
              </a:ext>
            </a:extLst>
          </p:cNvPr>
          <p:cNvSpPr txBox="1">
            <a:spLocks noChangeArrowheads="1"/>
          </p:cNvSpPr>
          <p:nvPr/>
        </p:nvSpPr>
        <p:spPr bwMode="auto">
          <a:xfrm>
            <a:off x="6559052" y="2289478"/>
            <a:ext cx="906024" cy="4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100" b="1" dirty="0">
                <a:solidFill>
                  <a:srgbClr val="FFC000"/>
                </a:solidFill>
                <a:effectLst>
                  <a:outerShdw blurRad="38100" dist="38100" dir="2700000" algn="tl">
                    <a:srgbClr val="000000">
                      <a:alpha val="43137"/>
                    </a:srgbClr>
                  </a:outerShdw>
                </a:effectLst>
              </a:rPr>
              <a:t>Air Handler Filtration</a:t>
            </a:r>
          </a:p>
        </p:txBody>
      </p:sp>
      <p:sp>
        <p:nvSpPr>
          <p:cNvPr id="28" name="TextBox 15">
            <a:extLst>
              <a:ext uri="{FF2B5EF4-FFF2-40B4-BE49-F238E27FC236}">
                <a16:creationId xmlns:a16="http://schemas.microsoft.com/office/drawing/2014/main" id="{62F39FCF-DE5A-4333-87FA-49C838FE1244}"/>
              </a:ext>
            </a:extLst>
          </p:cNvPr>
          <p:cNvSpPr txBox="1">
            <a:spLocks noChangeArrowheads="1"/>
          </p:cNvSpPr>
          <p:nvPr/>
        </p:nvSpPr>
        <p:spPr bwMode="auto">
          <a:xfrm>
            <a:off x="5313344" y="4523559"/>
            <a:ext cx="1787744" cy="5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b="1" dirty="0">
                <a:solidFill>
                  <a:schemeClr val="tx2">
                    <a:lumMod val="75000"/>
                  </a:schemeClr>
                </a:solidFill>
                <a:effectLst>
                  <a:outerShdw blurRad="38100" dist="38100" dir="2700000" algn="tl">
                    <a:srgbClr val="000000">
                      <a:alpha val="43137"/>
                    </a:srgbClr>
                  </a:outerShdw>
                </a:effectLst>
              </a:rPr>
              <a:t>Bonitron UPD </a:t>
            </a:r>
            <a:r>
              <a:rPr lang="en-US" altLang="en-US" sz="1100" b="1" dirty="0">
                <a:effectLst>
                  <a:outerShdw blurRad="38100" dist="38100" dir="2700000" algn="tl">
                    <a:srgbClr val="000000">
                      <a:alpha val="43137"/>
                    </a:srgbClr>
                  </a:outerShdw>
                </a:effectLst>
              </a:rPr>
              <a:t>VSD DC Bus Backup</a:t>
            </a:r>
          </a:p>
        </p:txBody>
      </p:sp>
    </p:spTree>
    <p:extLst>
      <p:ext uri="{BB962C8B-B14F-4D97-AF65-F5344CB8AC3E}">
        <p14:creationId xmlns:p14="http://schemas.microsoft.com/office/powerpoint/2010/main" val="666898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http://3.bp.blogspot.com/_2iacfFTUzCM/TBhWKB7c9yI/AAAAAAAABAk/YxmqT3g458I/s320/global+foundries.jpg"/>
          <p:cNvPicPr>
            <a:picLocks noChangeAspect="1" noChangeArrowheads="1"/>
          </p:cNvPicPr>
          <p:nvPr/>
        </p:nvPicPr>
        <p:blipFill>
          <a:blip r:embed="rId3">
            <a:extLst>
              <a:ext uri="{28A0092B-C50C-407E-A947-70E740481C1C}">
                <a14:useLocalDpi xmlns:a14="http://schemas.microsoft.com/office/drawing/2010/main" val="0"/>
              </a:ext>
            </a:extLst>
          </a:blip>
          <a:srcRect t="15190"/>
          <a:stretch>
            <a:fillRect/>
          </a:stretch>
        </p:blipFill>
        <p:spPr bwMode="auto">
          <a:xfrm>
            <a:off x="6612077" y="707229"/>
            <a:ext cx="1524000" cy="83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1814514"/>
            <a:ext cx="2781301"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1" y="1906121"/>
            <a:ext cx="2666999" cy="289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3" name="Picture 63" descr="C:\Documents and Settings\Vince\Local Settings\Temporary Internet Files\Content.IE5\2XCDIHAD\MPj04026910000[1].jpg"/>
          <p:cNvPicPr>
            <a:picLocks noChangeAspect="1" noChangeArrowheads="1"/>
          </p:cNvPicPr>
          <p:nvPr/>
        </p:nvPicPr>
        <p:blipFill>
          <a:blip r:embed="rId6"/>
          <a:srcRect/>
          <a:stretch>
            <a:fillRect/>
          </a:stretch>
        </p:blipFill>
        <p:spPr bwMode="auto">
          <a:xfrm>
            <a:off x="7924801" y="1885950"/>
            <a:ext cx="1035050" cy="1466850"/>
          </a:xfrm>
          <a:prstGeom prst="rect">
            <a:avLst/>
          </a:prstGeom>
          <a:ln>
            <a:noFill/>
          </a:ln>
          <a:effectLst>
            <a:outerShdw blurRad="292100" dist="139700" dir="2700000" algn="tl" rotWithShape="0">
              <a:srgbClr val="333333">
                <a:alpha val="65000"/>
              </a:srgbClr>
            </a:outerShdw>
          </a:effectLst>
        </p:spPr>
      </p:pic>
      <p:graphicFrame>
        <p:nvGraphicFramePr>
          <p:cNvPr id="67" name="Diagram 66"/>
          <p:cNvGraphicFramePr/>
          <p:nvPr>
            <p:extLst>
              <p:ext uri="{D42A27DB-BD31-4B8C-83A1-F6EECF244321}">
                <p14:modId xmlns:p14="http://schemas.microsoft.com/office/powerpoint/2010/main" val="1384598712"/>
              </p:ext>
            </p:extLst>
          </p:nvPr>
        </p:nvGraphicFramePr>
        <p:xfrm>
          <a:off x="2991970" y="777994"/>
          <a:ext cx="3388661" cy="42631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8" name="Title 1"/>
          <p:cNvSpPr txBox="1">
            <a:spLocks/>
          </p:cNvSpPr>
          <p:nvPr/>
        </p:nvSpPr>
        <p:spPr>
          <a:xfrm>
            <a:off x="2895600" y="0"/>
            <a:ext cx="6248400" cy="635793"/>
          </a:xfrm>
          <a:prstGeom prst="rect">
            <a:avLst/>
          </a:prstGeom>
        </p:spPr>
        <p:txBody>
          <a:bodyPr/>
          <a:lstStyle/>
          <a:p>
            <a:pPr algn="ctr">
              <a:defRPr/>
            </a:pPr>
            <a:r>
              <a:rPr lang="en-US" sz="36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sp>
        <p:nvSpPr>
          <p:cNvPr id="73" name="TextBox 72"/>
          <p:cNvSpPr txBox="1"/>
          <p:nvPr/>
        </p:nvSpPr>
        <p:spPr>
          <a:xfrm>
            <a:off x="8062725" y="1164943"/>
            <a:ext cx="838200" cy="276999"/>
          </a:xfrm>
          <a:prstGeom prst="rect">
            <a:avLst/>
          </a:prstGeom>
          <a:noFill/>
        </p:spPr>
        <p:txBody>
          <a:bodyPr>
            <a:spAutoFit/>
          </a:bodyPr>
          <a:lstStyle/>
          <a:p>
            <a:pPr algn="r">
              <a:defRPr/>
            </a:pPr>
            <a:r>
              <a:rPr lang="en-US" sz="1200" b="1" dirty="0">
                <a:solidFill>
                  <a:srgbClr val="C00000"/>
                </a:solidFill>
                <a:effectLst>
                  <a:outerShdw blurRad="38100" dist="38100" dir="2700000" algn="tl">
                    <a:srgbClr val="000000">
                      <a:alpha val="43137"/>
                    </a:srgbClr>
                  </a:outerShdw>
                </a:effectLst>
              </a:rPr>
              <a:t>Singapore</a:t>
            </a:r>
          </a:p>
        </p:txBody>
      </p:sp>
      <p:sp>
        <p:nvSpPr>
          <p:cNvPr id="74" name="TextBox 73"/>
          <p:cNvSpPr txBox="1"/>
          <p:nvPr/>
        </p:nvSpPr>
        <p:spPr>
          <a:xfrm>
            <a:off x="716910" y="1361731"/>
            <a:ext cx="1416690" cy="338554"/>
          </a:xfrm>
          <a:prstGeom prst="rect">
            <a:avLst/>
          </a:prstGeom>
          <a:noFill/>
        </p:spPr>
        <p:txBody>
          <a:bodyPr wrap="square">
            <a:spAutoFit/>
          </a:bodyPr>
          <a:lstStyle/>
          <a:p>
            <a:pPr algn="r">
              <a:defRPr/>
            </a:pPr>
            <a:r>
              <a:rPr lang="en-US" sz="1600" b="1" dirty="0">
                <a:solidFill>
                  <a:srgbClr val="C00000"/>
                </a:solidFill>
                <a:effectLst>
                  <a:outerShdw blurRad="38100" dist="38100" dir="2700000" algn="tl">
                    <a:srgbClr val="000000">
                      <a:alpha val="43137"/>
                    </a:srgbClr>
                  </a:outerShdw>
                </a:effectLst>
              </a:rPr>
              <a:t>Taiwan, USA</a:t>
            </a:r>
          </a:p>
        </p:txBody>
      </p:sp>
      <p:sp>
        <p:nvSpPr>
          <p:cNvPr id="75" name="Slide Number Placeholder 74"/>
          <p:cNvSpPr>
            <a:spLocks noGrp="1"/>
          </p:cNvSpPr>
          <p:nvPr>
            <p:ph type="sldNum" sz="quarter" idx="12"/>
          </p:nvPr>
        </p:nvSpPr>
        <p:spPr>
          <a:xfrm>
            <a:off x="8289084" y="4767264"/>
            <a:ext cx="397715" cy="273844"/>
          </a:xfrm>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fontAlgn="base">
              <a:spcBef>
                <a:spcPct val="0"/>
              </a:spcBef>
              <a:spcAft>
                <a:spcPct val="0"/>
              </a:spcAft>
              <a:defRPr>
                <a:solidFill>
                  <a:schemeClr val="tx1"/>
                </a:solidFill>
                <a:latin typeface="Arial" panose="020B0604020202020204" pitchFamily="34" charset="0"/>
              </a:defRPr>
            </a:lvl6pPr>
            <a:lvl7pPr marL="2971726" indent="-228594" fontAlgn="base">
              <a:spcBef>
                <a:spcPct val="0"/>
              </a:spcBef>
              <a:spcAft>
                <a:spcPct val="0"/>
              </a:spcAft>
              <a:defRPr>
                <a:solidFill>
                  <a:schemeClr val="tx1"/>
                </a:solidFill>
                <a:latin typeface="Arial" panose="020B0604020202020204" pitchFamily="34" charset="0"/>
              </a:defRPr>
            </a:lvl7pPr>
            <a:lvl8pPr marL="3428915" indent="-228594" fontAlgn="base">
              <a:spcBef>
                <a:spcPct val="0"/>
              </a:spcBef>
              <a:spcAft>
                <a:spcPct val="0"/>
              </a:spcAft>
              <a:defRPr>
                <a:solidFill>
                  <a:schemeClr val="tx1"/>
                </a:solidFill>
                <a:latin typeface="Arial" panose="020B0604020202020204" pitchFamily="34" charset="0"/>
              </a:defRPr>
            </a:lvl8pPr>
            <a:lvl9pPr marL="3886103" indent="-228594" fontAlgn="base">
              <a:spcBef>
                <a:spcPct val="0"/>
              </a:spcBef>
              <a:spcAft>
                <a:spcPct val="0"/>
              </a:spcAft>
              <a:defRPr>
                <a:solidFill>
                  <a:schemeClr val="tx1"/>
                </a:solidFill>
                <a:latin typeface="Arial" panose="020B0604020202020204" pitchFamily="34" charset="0"/>
              </a:defRPr>
            </a:lvl9pPr>
          </a:lstStyle>
          <a:p>
            <a:fld id="{3369AC40-DBE8-4D71-BADD-D198FDD03EDD}" type="slidenum">
              <a:rPr lang="en-US" altLang="en-US">
                <a:solidFill>
                  <a:srgbClr val="898989"/>
                </a:solidFill>
                <a:latin typeface="Calibri" panose="020F0502020204030204" pitchFamily="34" charset="0"/>
              </a:rPr>
              <a:pPr/>
              <a:t>35</a:t>
            </a:fld>
            <a:endParaRPr lang="en-US" altLang="en-US">
              <a:solidFill>
                <a:srgbClr val="898989"/>
              </a:solidFill>
              <a:latin typeface="Calibri" panose="020F0502020204030204" pitchFamily="34" charset="0"/>
            </a:endParaRPr>
          </a:p>
        </p:txBody>
      </p:sp>
      <p:pic>
        <p:nvPicPr>
          <p:cNvPr id="49162" name="Picture 5"/>
          <p:cNvPicPr>
            <a:picLocks noChangeAspect="1" noChangeArrowheads="1"/>
          </p:cNvPicPr>
          <p:nvPr/>
        </p:nvPicPr>
        <p:blipFill>
          <a:blip r:embed="rId12">
            <a:extLst>
              <a:ext uri="{28A0092B-C50C-407E-A947-70E740481C1C}">
                <a14:useLocalDpi xmlns:a14="http://schemas.microsoft.com/office/drawing/2010/main" val="0"/>
              </a:ext>
            </a:extLst>
          </a:blip>
          <a:srcRect b="7538"/>
          <a:stretch>
            <a:fillRect/>
          </a:stretch>
        </p:blipFill>
        <p:spPr bwMode="auto">
          <a:xfrm>
            <a:off x="172306" y="1153775"/>
            <a:ext cx="796909" cy="57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92204" y="1747450"/>
            <a:ext cx="2209800" cy="276999"/>
          </a:xfrm>
          <a:prstGeom prst="rect">
            <a:avLst/>
          </a:prstGeom>
          <a:noFill/>
        </p:spPr>
        <p:txBody>
          <a:bodyPr>
            <a:spAutoFit/>
          </a:bodyPr>
          <a:lstStyle/>
          <a:p>
            <a:pPr>
              <a:defRPr/>
            </a:pPr>
            <a:r>
              <a:rPr lang="en-US" sz="1200" b="1" dirty="0">
                <a:solidFill>
                  <a:schemeClr val="tx2"/>
                </a:solidFill>
                <a:effectLst>
                  <a:outerShdw blurRad="38100" dist="38100" dir="2700000" algn="tl">
                    <a:srgbClr val="000000">
                      <a:alpha val="43137"/>
                    </a:srgbClr>
                  </a:outerShdw>
                </a:effectLst>
              </a:rPr>
              <a:t>90-Second Full Outage</a:t>
            </a:r>
          </a:p>
        </p:txBody>
      </p:sp>
      <p:sp>
        <p:nvSpPr>
          <p:cNvPr id="16" name="TextBox 15"/>
          <p:cNvSpPr txBox="1"/>
          <p:nvPr/>
        </p:nvSpPr>
        <p:spPr>
          <a:xfrm>
            <a:off x="6849035" y="1608951"/>
            <a:ext cx="1905000" cy="276999"/>
          </a:xfrm>
          <a:prstGeom prst="rect">
            <a:avLst/>
          </a:prstGeom>
          <a:noFill/>
        </p:spPr>
        <p:txBody>
          <a:bodyPr>
            <a:spAutoFit/>
          </a:bodyPr>
          <a:lstStyle/>
          <a:p>
            <a:pPr algn="r">
              <a:defRPr/>
            </a:pPr>
            <a:r>
              <a:rPr lang="en-US" sz="1200" b="1" dirty="0">
                <a:solidFill>
                  <a:schemeClr val="tx2"/>
                </a:solidFill>
                <a:effectLst>
                  <a:outerShdw blurRad="38100" dist="38100" dir="2700000" algn="tl">
                    <a:srgbClr val="000000">
                      <a:alpha val="43137"/>
                    </a:srgbClr>
                  </a:outerShdw>
                </a:effectLst>
              </a:rPr>
              <a:t>2-Second 50% 3-Phase Sag</a:t>
            </a:r>
          </a:p>
        </p:txBody>
      </p:sp>
      <p:sp>
        <p:nvSpPr>
          <p:cNvPr id="14" name="Title 1">
            <a:extLst>
              <a:ext uri="{FF2B5EF4-FFF2-40B4-BE49-F238E27FC236}">
                <a16:creationId xmlns:a16="http://schemas.microsoft.com/office/drawing/2014/main" id="{30891757-7A78-4A2A-B632-8C522194D5C3}"/>
              </a:ext>
            </a:extLst>
          </p:cNvPr>
          <p:cNvSpPr txBox="1">
            <a:spLocks/>
          </p:cNvSpPr>
          <p:nvPr/>
        </p:nvSpPr>
        <p:spPr>
          <a:xfrm>
            <a:off x="55910" y="742194"/>
            <a:ext cx="3319463" cy="33176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200" b="1" dirty="0"/>
              <a:t>Semiconductor – 90 Second Outage &amp; 50% Sags</a:t>
            </a:r>
          </a:p>
        </p:txBody>
      </p:sp>
      <p:pic>
        <p:nvPicPr>
          <p:cNvPr id="2054" name="Picture 6" descr="Micron - Winter Simulation Conference 2022">
            <a:extLst>
              <a:ext uri="{FF2B5EF4-FFF2-40B4-BE49-F238E27FC236}">
                <a16:creationId xmlns:a16="http://schemas.microsoft.com/office/drawing/2014/main" id="{EAA30BD7-F8B8-B250-5A0B-3841C614ADB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76895" y="1399094"/>
            <a:ext cx="738187" cy="21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454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23950"/>
            <a:ext cx="2971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123951"/>
            <a:ext cx="1600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0" descr="M3460UR_Samsung_20080820_048.JPG"/>
          <p:cNvPicPr>
            <a:picLocks noChangeAspect="1"/>
          </p:cNvPicPr>
          <p:nvPr/>
        </p:nvPicPr>
        <p:blipFill>
          <a:blip r:embed="rId5"/>
          <a:srcRect/>
          <a:stretch>
            <a:fillRect/>
          </a:stretch>
        </p:blipFill>
        <p:spPr bwMode="auto">
          <a:xfrm>
            <a:off x="152401" y="2114550"/>
            <a:ext cx="1852613" cy="2819400"/>
          </a:xfrm>
          <a:prstGeom prst="rect">
            <a:avLst/>
          </a:prstGeom>
          <a:ln>
            <a:noFill/>
          </a:ln>
          <a:effectLst>
            <a:outerShdw blurRad="292100" dist="139700" dir="2700000" algn="tl" rotWithShape="0">
              <a:srgbClr val="333333">
                <a:alpha val="65000"/>
              </a:srgbClr>
            </a:outerShdw>
          </a:effectLst>
        </p:spPr>
      </p:pic>
      <p:pic>
        <p:nvPicPr>
          <p:cNvPr id="88071" name="Picture 23" descr="M3460UR-H150-150-D67,DP17,DP18,F,M5_046_20080826.JPG"/>
          <p:cNvPicPr>
            <a:picLocks noChangeAspect="1"/>
          </p:cNvPicPr>
          <p:nvPr/>
        </p:nvPicPr>
        <p:blipFill>
          <a:blip r:embed="rId6"/>
          <a:srcRect/>
          <a:stretch>
            <a:fillRect/>
          </a:stretch>
        </p:blipFill>
        <p:spPr bwMode="auto">
          <a:xfrm>
            <a:off x="2190750" y="2114550"/>
            <a:ext cx="1771650" cy="2819400"/>
          </a:xfrm>
          <a:prstGeom prst="rect">
            <a:avLst/>
          </a:prstGeom>
          <a:ln>
            <a:noFill/>
          </a:ln>
          <a:effectLst>
            <a:outerShdw blurRad="292100" dist="139700" dir="2700000" algn="tl" rotWithShape="0">
              <a:srgbClr val="333333">
                <a:alpha val="65000"/>
              </a:srgbClr>
            </a:outerShdw>
          </a:effectLst>
        </p:spPr>
      </p:pic>
      <p:graphicFrame>
        <p:nvGraphicFramePr>
          <p:cNvPr id="35" name="Diagram 34"/>
          <p:cNvGraphicFramePr/>
          <p:nvPr/>
        </p:nvGraphicFramePr>
        <p:xfrm>
          <a:off x="4191000" y="895350"/>
          <a:ext cx="1905000" cy="3352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 name="Title 1"/>
          <p:cNvSpPr txBox="1">
            <a:spLocks/>
          </p:cNvSpPr>
          <p:nvPr/>
        </p:nvSpPr>
        <p:spPr>
          <a:xfrm>
            <a:off x="2895600" y="0"/>
            <a:ext cx="6248400" cy="666750"/>
          </a:xfrm>
          <a:prstGeom prst="rect">
            <a:avLst/>
          </a:prstGeom>
        </p:spPr>
        <p:txBody>
          <a:bodyPr/>
          <a:lstStyle/>
          <a:p>
            <a:pPr algn="ctr">
              <a:defRPr/>
            </a:pPr>
            <a:r>
              <a:rPr lang="en-US" sz="36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sp>
        <p:nvSpPr>
          <p:cNvPr id="37" name="Slide Number Placeholder 36"/>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fontAlgn="base">
              <a:spcBef>
                <a:spcPct val="0"/>
              </a:spcBef>
              <a:spcAft>
                <a:spcPct val="0"/>
              </a:spcAft>
              <a:defRPr>
                <a:solidFill>
                  <a:schemeClr val="tx1"/>
                </a:solidFill>
                <a:latin typeface="Arial" panose="020B0604020202020204" pitchFamily="34" charset="0"/>
              </a:defRPr>
            </a:lvl6pPr>
            <a:lvl7pPr marL="2971726" indent="-228594" fontAlgn="base">
              <a:spcBef>
                <a:spcPct val="0"/>
              </a:spcBef>
              <a:spcAft>
                <a:spcPct val="0"/>
              </a:spcAft>
              <a:defRPr>
                <a:solidFill>
                  <a:schemeClr val="tx1"/>
                </a:solidFill>
                <a:latin typeface="Arial" panose="020B0604020202020204" pitchFamily="34" charset="0"/>
              </a:defRPr>
            </a:lvl7pPr>
            <a:lvl8pPr marL="3428915" indent="-228594" fontAlgn="base">
              <a:spcBef>
                <a:spcPct val="0"/>
              </a:spcBef>
              <a:spcAft>
                <a:spcPct val="0"/>
              </a:spcAft>
              <a:defRPr>
                <a:solidFill>
                  <a:schemeClr val="tx1"/>
                </a:solidFill>
                <a:latin typeface="Arial" panose="020B0604020202020204" pitchFamily="34" charset="0"/>
              </a:defRPr>
            </a:lvl8pPr>
            <a:lvl9pPr marL="3886103" indent="-228594" fontAlgn="base">
              <a:spcBef>
                <a:spcPct val="0"/>
              </a:spcBef>
              <a:spcAft>
                <a:spcPct val="0"/>
              </a:spcAft>
              <a:defRPr>
                <a:solidFill>
                  <a:schemeClr val="tx1"/>
                </a:solidFill>
                <a:latin typeface="Arial" panose="020B0604020202020204" pitchFamily="34" charset="0"/>
              </a:defRPr>
            </a:lvl9pPr>
          </a:lstStyle>
          <a:p>
            <a:fld id="{8D777290-6E94-4E69-A7FA-2ABAF9FA28E6}" type="slidenum">
              <a:rPr lang="en-US" altLang="en-US">
                <a:solidFill>
                  <a:srgbClr val="898989"/>
                </a:solidFill>
                <a:latin typeface="Calibri" panose="020F0502020204030204" pitchFamily="34" charset="0"/>
              </a:rPr>
              <a:pPr/>
              <a:t>36</a:t>
            </a:fld>
            <a:endParaRPr lang="en-US" altLang="en-US">
              <a:solidFill>
                <a:srgbClr val="898989"/>
              </a:solidFill>
              <a:latin typeface="Calibri" panose="020F0502020204030204" pitchFamily="34" charset="0"/>
            </a:endParaRPr>
          </a:p>
        </p:txBody>
      </p:sp>
      <p:sp>
        <p:nvSpPr>
          <p:cNvPr id="11" name="TextBox 10"/>
          <p:cNvSpPr txBox="1"/>
          <p:nvPr/>
        </p:nvSpPr>
        <p:spPr>
          <a:xfrm>
            <a:off x="1828800" y="1352551"/>
            <a:ext cx="838200" cy="276999"/>
          </a:xfrm>
          <a:prstGeom prst="rect">
            <a:avLst/>
          </a:prstGeom>
          <a:noFill/>
        </p:spPr>
        <p:txBody>
          <a:bodyPr>
            <a:spAutoFit/>
          </a:bodyPr>
          <a:lstStyle/>
          <a:p>
            <a:pPr algn="r">
              <a:defRPr/>
            </a:pPr>
            <a:r>
              <a:rPr lang="en-US" sz="1200" b="1" dirty="0">
                <a:solidFill>
                  <a:srgbClr val="C00000"/>
                </a:solidFill>
              </a:rPr>
              <a:t>Austin, TX</a:t>
            </a:r>
          </a:p>
        </p:txBody>
      </p:sp>
      <p:sp>
        <p:nvSpPr>
          <p:cNvPr id="13" name="TextBox 12"/>
          <p:cNvSpPr txBox="1"/>
          <p:nvPr/>
        </p:nvSpPr>
        <p:spPr>
          <a:xfrm>
            <a:off x="-152400" y="1657351"/>
            <a:ext cx="1905000" cy="276999"/>
          </a:xfrm>
          <a:prstGeom prst="rect">
            <a:avLst/>
          </a:prstGeom>
          <a:noFill/>
        </p:spPr>
        <p:txBody>
          <a:bodyPr>
            <a:spAutoFit/>
          </a:bodyPr>
          <a:lstStyle/>
          <a:p>
            <a:pPr algn="r">
              <a:defRPr/>
            </a:pPr>
            <a:r>
              <a:rPr lang="en-US" sz="1200" b="1" dirty="0">
                <a:solidFill>
                  <a:schemeClr val="tx2"/>
                </a:solidFill>
              </a:rPr>
              <a:t>1-Second Outage</a:t>
            </a:r>
          </a:p>
        </p:txBody>
      </p:sp>
      <p:sp>
        <p:nvSpPr>
          <p:cNvPr id="12" name="Title 1">
            <a:extLst>
              <a:ext uri="{FF2B5EF4-FFF2-40B4-BE49-F238E27FC236}">
                <a16:creationId xmlns:a16="http://schemas.microsoft.com/office/drawing/2014/main" id="{B56A8198-DACF-43E2-A905-DC0A12C5E867}"/>
              </a:ext>
            </a:extLst>
          </p:cNvPr>
          <p:cNvSpPr txBox="1">
            <a:spLocks/>
          </p:cNvSpPr>
          <p:nvPr/>
        </p:nvSpPr>
        <p:spPr>
          <a:xfrm>
            <a:off x="1172" y="715571"/>
            <a:ext cx="2894428" cy="33176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200" b="1" dirty="0"/>
              <a:t>Semiconductor - 1 Second Power Vaccine</a:t>
            </a:r>
          </a:p>
        </p:txBody>
      </p:sp>
    </p:spTree>
    <p:extLst>
      <p:ext uri="{BB962C8B-B14F-4D97-AF65-F5344CB8AC3E}">
        <p14:creationId xmlns:p14="http://schemas.microsoft.com/office/powerpoint/2010/main" val="389126053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25" y="1275889"/>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106614"/>
            <a:ext cx="297180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754188"/>
            <a:ext cx="31242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 name="Diagram 66"/>
          <p:cNvGraphicFramePr/>
          <p:nvPr/>
        </p:nvGraphicFramePr>
        <p:xfrm>
          <a:off x="3657600" y="895350"/>
          <a:ext cx="2133600" cy="3200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4" name="TextBox 73"/>
          <p:cNvSpPr txBox="1"/>
          <p:nvPr/>
        </p:nvSpPr>
        <p:spPr>
          <a:xfrm>
            <a:off x="1905000" y="1267232"/>
            <a:ext cx="838200" cy="276999"/>
          </a:xfrm>
          <a:prstGeom prst="rect">
            <a:avLst/>
          </a:prstGeom>
          <a:noFill/>
        </p:spPr>
        <p:txBody>
          <a:bodyPr>
            <a:spAutoFit/>
          </a:bodyPr>
          <a:lstStyle/>
          <a:p>
            <a:pPr>
              <a:defRPr/>
            </a:pPr>
            <a:r>
              <a:rPr lang="en-US" sz="1200" b="1" dirty="0">
                <a:solidFill>
                  <a:srgbClr val="C00000"/>
                </a:solidFill>
                <a:effectLst>
                  <a:outerShdw blurRad="38100" dist="38100" dir="2700000" algn="tl">
                    <a:srgbClr val="000000">
                      <a:alpha val="43137"/>
                    </a:srgbClr>
                  </a:outerShdw>
                </a:effectLst>
              </a:rPr>
              <a:t>Indonesia</a:t>
            </a:r>
          </a:p>
        </p:txBody>
      </p:sp>
      <p:pic>
        <p:nvPicPr>
          <p:cNvPr id="10" name="Picture 19" descr="Textile_spinning frame"/>
          <p:cNvPicPr>
            <a:picLocks noChangeAspect="1" noChangeArrowheads="1"/>
          </p:cNvPicPr>
          <p:nvPr/>
        </p:nvPicPr>
        <p:blipFill>
          <a:blip r:embed="rId11"/>
          <a:srcRect/>
          <a:stretch>
            <a:fillRect/>
          </a:stretch>
        </p:blipFill>
        <p:spPr bwMode="auto">
          <a:xfrm>
            <a:off x="8001000" y="2647951"/>
            <a:ext cx="990600" cy="1204913"/>
          </a:xfrm>
          <a:prstGeom prst="rect">
            <a:avLst/>
          </a:prstGeom>
          <a:ln>
            <a:noFill/>
          </a:ln>
          <a:effectLst>
            <a:outerShdw blurRad="190500" algn="tl" rotWithShape="0">
              <a:srgbClr val="000000">
                <a:alpha val="70000"/>
              </a:srgbClr>
            </a:outerShdw>
          </a:effectLst>
        </p:spPr>
      </p:pic>
      <p:sp>
        <p:nvSpPr>
          <p:cNvPr id="11" name="Slide Number Placeholder 10"/>
          <p:cNvSpPr>
            <a:spLocks noGrp="1"/>
          </p:cNvSpPr>
          <p:nvPr>
            <p:ph type="sldNum" sz="quarter" idx="12"/>
          </p:nvPr>
        </p:nvSpPr>
        <p:spPr>
          <a:xfrm>
            <a:off x="6858000" y="4767264"/>
            <a:ext cx="2133600" cy="274637"/>
          </a:xfrm>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fontAlgn="base">
              <a:spcBef>
                <a:spcPct val="0"/>
              </a:spcBef>
              <a:spcAft>
                <a:spcPct val="0"/>
              </a:spcAft>
              <a:defRPr>
                <a:solidFill>
                  <a:schemeClr val="tx1"/>
                </a:solidFill>
                <a:latin typeface="Arial" panose="020B0604020202020204" pitchFamily="34" charset="0"/>
              </a:defRPr>
            </a:lvl6pPr>
            <a:lvl7pPr marL="2971726" indent="-228594" fontAlgn="base">
              <a:spcBef>
                <a:spcPct val="0"/>
              </a:spcBef>
              <a:spcAft>
                <a:spcPct val="0"/>
              </a:spcAft>
              <a:defRPr>
                <a:solidFill>
                  <a:schemeClr val="tx1"/>
                </a:solidFill>
                <a:latin typeface="Arial" panose="020B0604020202020204" pitchFamily="34" charset="0"/>
              </a:defRPr>
            </a:lvl7pPr>
            <a:lvl8pPr marL="3428915" indent="-228594" fontAlgn="base">
              <a:spcBef>
                <a:spcPct val="0"/>
              </a:spcBef>
              <a:spcAft>
                <a:spcPct val="0"/>
              </a:spcAft>
              <a:defRPr>
                <a:solidFill>
                  <a:schemeClr val="tx1"/>
                </a:solidFill>
                <a:latin typeface="Arial" panose="020B0604020202020204" pitchFamily="34" charset="0"/>
              </a:defRPr>
            </a:lvl8pPr>
            <a:lvl9pPr marL="3886103" indent="-228594" fontAlgn="base">
              <a:spcBef>
                <a:spcPct val="0"/>
              </a:spcBef>
              <a:spcAft>
                <a:spcPct val="0"/>
              </a:spcAft>
              <a:defRPr>
                <a:solidFill>
                  <a:schemeClr val="tx1"/>
                </a:solidFill>
                <a:latin typeface="Arial" panose="020B0604020202020204" pitchFamily="34" charset="0"/>
              </a:defRPr>
            </a:lvl9pPr>
          </a:lstStyle>
          <a:p>
            <a:fld id="{8DDCDFC1-3CE8-4A41-8571-D9074DC6CB1C}" type="slidenum">
              <a:rPr lang="en-US" altLang="en-US">
                <a:solidFill>
                  <a:srgbClr val="898989"/>
                </a:solidFill>
                <a:latin typeface="Calibri" panose="020F0502020204030204" pitchFamily="34" charset="0"/>
              </a:rPr>
              <a:pPr/>
              <a:t>37</a:t>
            </a:fld>
            <a:endParaRPr lang="en-US" altLang="en-US">
              <a:solidFill>
                <a:srgbClr val="898989"/>
              </a:solidFill>
              <a:latin typeface="Calibri" panose="020F0502020204030204" pitchFamily="34" charset="0"/>
            </a:endParaRPr>
          </a:p>
        </p:txBody>
      </p:sp>
      <p:sp>
        <p:nvSpPr>
          <p:cNvPr id="16" name="TextBox 15"/>
          <p:cNvSpPr txBox="1"/>
          <p:nvPr/>
        </p:nvSpPr>
        <p:spPr>
          <a:xfrm>
            <a:off x="266700" y="1559589"/>
            <a:ext cx="1371600" cy="276999"/>
          </a:xfrm>
          <a:prstGeom prst="rect">
            <a:avLst/>
          </a:prstGeom>
          <a:noFill/>
        </p:spPr>
        <p:txBody>
          <a:bodyPr>
            <a:spAutoFit/>
          </a:bodyPr>
          <a:lstStyle/>
          <a:p>
            <a:pPr>
              <a:defRPr/>
            </a:pPr>
            <a:r>
              <a:rPr lang="en-US" sz="1200" b="1" dirty="0">
                <a:solidFill>
                  <a:schemeClr val="tx2"/>
                </a:solidFill>
                <a:effectLst>
                  <a:outerShdw blurRad="38100" dist="38100" dir="2700000" algn="tl">
                    <a:srgbClr val="000000">
                      <a:alpha val="43137"/>
                    </a:srgbClr>
                  </a:outerShdw>
                </a:effectLst>
              </a:rPr>
              <a:t>½ Second Outage</a:t>
            </a:r>
          </a:p>
        </p:txBody>
      </p:sp>
      <p:sp>
        <p:nvSpPr>
          <p:cNvPr id="14" name="TextBox 13"/>
          <p:cNvSpPr txBox="1"/>
          <p:nvPr/>
        </p:nvSpPr>
        <p:spPr>
          <a:xfrm>
            <a:off x="7391400" y="1076326"/>
            <a:ext cx="838200" cy="276999"/>
          </a:xfrm>
          <a:prstGeom prst="rect">
            <a:avLst/>
          </a:prstGeom>
          <a:noFill/>
        </p:spPr>
        <p:txBody>
          <a:bodyPr>
            <a:spAutoFit/>
          </a:bodyPr>
          <a:lstStyle/>
          <a:p>
            <a:pPr algn="r">
              <a:defRPr/>
            </a:pPr>
            <a:r>
              <a:rPr lang="en-US" sz="1200" b="1" dirty="0">
                <a:solidFill>
                  <a:srgbClr val="C00000"/>
                </a:solidFill>
              </a:rPr>
              <a:t>USA</a:t>
            </a:r>
          </a:p>
        </p:txBody>
      </p:sp>
      <p:sp>
        <p:nvSpPr>
          <p:cNvPr id="15" name="TextBox 14"/>
          <p:cNvSpPr txBox="1"/>
          <p:nvPr/>
        </p:nvSpPr>
        <p:spPr>
          <a:xfrm>
            <a:off x="5943600" y="1733551"/>
            <a:ext cx="1371600" cy="276999"/>
          </a:xfrm>
          <a:prstGeom prst="rect">
            <a:avLst/>
          </a:prstGeom>
          <a:noFill/>
        </p:spPr>
        <p:txBody>
          <a:bodyPr>
            <a:spAutoFit/>
          </a:bodyPr>
          <a:lstStyle/>
          <a:p>
            <a:pPr>
              <a:defRPr/>
            </a:pPr>
            <a:r>
              <a:rPr lang="en-US" sz="1200" b="1" dirty="0">
                <a:solidFill>
                  <a:schemeClr val="tx2"/>
                </a:solidFill>
              </a:rPr>
              <a:t>2-Second 50% Sag</a:t>
            </a:r>
          </a:p>
        </p:txBody>
      </p:sp>
      <p:pic>
        <p:nvPicPr>
          <p:cNvPr id="53260"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t="18182" b="18182"/>
          <a:stretch>
            <a:fillRect/>
          </a:stretch>
        </p:blipFill>
        <p:spPr bwMode="auto">
          <a:xfrm>
            <a:off x="6697664" y="895350"/>
            <a:ext cx="1095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2800" y="1485901"/>
            <a:ext cx="13716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
          <p:cNvPicPr>
            <a:picLocks noChangeAspect="1" noChangeArrowheads="1"/>
          </p:cNvPicPr>
          <p:nvPr/>
        </p:nvPicPr>
        <p:blipFill>
          <a:blip r:embed="rId14">
            <a:extLst>
              <a:ext uri="{28A0092B-C50C-407E-A947-70E740481C1C}">
                <a14:useLocalDpi xmlns:a14="http://schemas.microsoft.com/office/drawing/2010/main" val="0"/>
              </a:ext>
            </a:extLst>
          </a:blip>
          <a:srcRect l="15714" t="38571" r="15714" b="41429"/>
          <a:stretch>
            <a:fillRect/>
          </a:stretch>
        </p:blipFill>
        <p:spPr bwMode="auto">
          <a:xfrm>
            <a:off x="5986464" y="1428750"/>
            <a:ext cx="11763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D76FD09E-4796-4474-BF17-890D9AD3019F}"/>
              </a:ext>
            </a:extLst>
          </p:cNvPr>
          <p:cNvSpPr txBox="1">
            <a:spLocks/>
          </p:cNvSpPr>
          <p:nvPr/>
        </p:nvSpPr>
        <p:spPr>
          <a:xfrm>
            <a:off x="62049" y="773921"/>
            <a:ext cx="2444262" cy="33176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200" b="1" dirty="0"/>
              <a:t>FIBERS – 0.5 and 2 Second Outage</a:t>
            </a:r>
          </a:p>
        </p:txBody>
      </p:sp>
      <p:sp>
        <p:nvSpPr>
          <p:cNvPr id="19" name="Title 1">
            <a:extLst>
              <a:ext uri="{FF2B5EF4-FFF2-40B4-BE49-F238E27FC236}">
                <a16:creationId xmlns:a16="http://schemas.microsoft.com/office/drawing/2014/main" id="{581C43E9-2843-476D-8560-666192CE1D52}"/>
              </a:ext>
            </a:extLst>
          </p:cNvPr>
          <p:cNvSpPr txBox="1">
            <a:spLocks/>
          </p:cNvSpPr>
          <p:nvPr/>
        </p:nvSpPr>
        <p:spPr>
          <a:xfrm>
            <a:off x="2895600" y="0"/>
            <a:ext cx="6248400" cy="635793"/>
          </a:xfrm>
          <a:prstGeom prst="rect">
            <a:avLst/>
          </a:prstGeom>
        </p:spPr>
        <p:txBody>
          <a:bodyPr/>
          <a:lstStyle/>
          <a:p>
            <a:pPr algn="ctr">
              <a:defRPr/>
            </a:pPr>
            <a:r>
              <a:rPr lang="en-US" sz="36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spTree>
    <p:extLst>
      <p:ext uri="{BB962C8B-B14F-4D97-AF65-F5344CB8AC3E}">
        <p14:creationId xmlns:p14="http://schemas.microsoft.com/office/powerpoint/2010/main" val="232676059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p:cNvGraphicFramePr/>
          <p:nvPr>
            <p:extLst>
              <p:ext uri="{D42A27DB-BD31-4B8C-83A1-F6EECF244321}">
                <p14:modId xmlns:p14="http://schemas.microsoft.com/office/powerpoint/2010/main" val="1394061224"/>
              </p:ext>
            </p:extLst>
          </p:nvPr>
        </p:nvGraphicFramePr>
        <p:xfrm>
          <a:off x="2784532" y="765952"/>
          <a:ext cx="3235268" cy="1881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866" name="Picture 2"/>
          <p:cNvPicPr>
            <a:picLocks noChangeAspect="1" noChangeArrowheads="1"/>
          </p:cNvPicPr>
          <p:nvPr/>
        </p:nvPicPr>
        <p:blipFill>
          <a:blip r:embed="rId8" cstate="print"/>
          <a:srcRect/>
          <a:stretch>
            <a:fillRect/>
          </a:stretch>
        </p:blipFill>
        <p:spPr bwMode="auto">
          <a:xfrm>
            <a:off x="0" y="765952"/>
            <a:ext cx="1319735" cy="1119998"/>
          </a:xfrm>
          <a:prstGeom prst="rect">
            <a:avLst/>
          </a:prstGeom>
          <a:noFill/>
          <a:ln w="9525">
            <a:noFill/>
            <a:miter lim="800000"/>
            <a:headEnd/>
            <a:tailEnd/>
          </a:ln>
          <a:effectLst>
            <a:softEdge rad="127000"/>
          </a:effectLst>
        </p:spPr>
      </p:pic>
      <p:sp>
        <p:nvSpPr>
          <p:cNvPr id="37" name="Slide Number Placeholder 36"/>
          <p:cNvSpPr>
            <a:spLocks noGrp="1"/>
          </p:cNvSpPr>
          <p:nvPr>
            <p:ph type="sldNum" sz="quarter" idx="12"/>
          </p:nvPr>
        </p:nvSpPr>
        <p:spPr/>
        <p:txBody>
          <a:bodyPr/>
          <a:lstStyle/>
          <a:p>
            <a:pPr>
              <a:defRPr/>
            </a:pPr>
            <a:fld id="{28C2E29F-4FFC-4C17-A1FC-56FBB9B91CB0}" type="slidenum">
              <a:rPr lang="en-US" smtClean="0"/>
              <a:pPr>
                <a:defRPr/>
              </a:pPr>
              <a:t>38</a:t>
            </a:fld>
            <a:endParaRPr lang="en-US" dirty="0"/>
          </a:p>
        </p:txBody>
      </p:sp>
      <p:pic>
        <p:nvPicPr>
          <p:cNvPr id="55302" name="Picture 3"/>
          <p:cNvPicPr>
            <a:picLocks noChangeAspect="1" noChangeArrowheads="1"/>
          </p:cNvPicPr>
          <p:nvPr/>
        </p:nvPicPr>
        <p:blipFill>
          <a:blip r:embed="rId9" cstate="print"/>
          <a:srcRect/>
          <a:stretch>
            <a:fillRect/>
          </a:stretch>
        </p:blipFill>
        <p:spPr bwMode="auto">
          <a:xfrm>
            <a:off x="6257312" y="2618265"/>
            <a:ext cx="2706101" cy="2436168"/>
          </a:xfrm>
          <a:prstGeom prst="rect">
            <a:avLst/>
          </a:prstGeom>
          <a:noFill/>
          <a:ln w="9525">
            <a:noFill/>
            <a:miter lim="800000"/>
            <a:headEnd/>
            <a:tailEnd/>
          </a:ln>
        </p:spPr>
      </p:pic>
      <p:sp>
        <p:nvSpPr>
          <p:cNvPr id="11" name="TextBox 10"/>
          <p:cNvSpPr txBox="1"/>
          <p:nvPr/>
        </p:nvSpPr>
        <p:spPr>
          <a:xfrm>
            <a:off x="6858000" y="4355430"/>
            <a:ext cx="914400" cy="692497"/>
          </a:xfrm>
          <a:prstGeom prst="rect">
            <a:avLst/>
          </a:prstGeom>
          <a:noFill/>
        </p:spPr>
        <p:txBody>
          <a:bodyPr>
            <a:spAutoFit/>
          </a:bodyPr>
          <a:lstStyle/>
          <a:p>
            <a:pPr algn="ctr">
              <a:defRPr/>
            </a:pPr>
            <a:r>
              <a:rPr lang="en-US" sz="1200" b="1" dirty="0">
                <a:solidFill>
                  <a:srgbClr val="C00000"/>
                </a:solidFill>
                <a:effectLst>
                  <a:outerShdw blurRad="38100" dist="38100" dir="2700000" algn="tl">
                    <a:srgbClr val="000000">
                      <a:alpha val="43137"/>
                    </a:srgbClr>
                  </a:outerShdw>
                </a:effectLst>
                <a:latin typeface="+mn-lt"/>
              </a:rPr>
              <a:t>S3534UR</a:t>
            </a:r>
          </a:p>
          <a:p>
            <a:pPr algn="ctr">
              <a:defRPr/>
            </a:pPr>
            <a:r>
              <a:rPr lang="en-US" sz="900" b="1" dirty="0">
                <a:solidFill>
                  <a:srgbClr val="C00000"/>
                </a:solidFill>
                <a:effectLst>
                  <a:outerShdw blurRad="38100" dist="38100" dir="2700000" algn="tl">
                    <a:srgbClr val="000000">
                      <a:alpha val="43137"/>
                    </a:srgbClr>
                  </a:outerShdw>
                </a:effectLst>
              </a:rPr>
              <a:t>60Hp, 1 Second Ultracapacitor Energy Storage</a:t>
            </a:r>
            <a:endParaRPr lang="en-US" sz="900" b="1" dirty="0">
              <a:solidFill>
                <a:srgbClr val="C00000"/>
              </a:solidFill>
              <a:effectLst>
                <a:outerShdw blurRad="38100" dist="38100" dir="2700000" algn="tl">
                  <a:srgbClr val="000000">
                    <a:alpha val="43137"/>
                  </a:srgbClr>
                </a:outerShdw>
              </a:effectLst>
              <a:latin typeface="+mn-lt"/>
            </a:endParaRPr>
          </a:p>
        </p:txBody>
      </p:sp>
      <p:sp>
        <p:nvSpPr>
          <p:cNvPr id="13" name="TextBox 12"/>
          <p:cNvSpPr txBox="1"/>
          <p:nvPr/>
        </p:nvSpPr>
        <p:spPr>
          <a:xfrm>
            <a:off x="1245326" y="1275452"/>
            <a:ext cx="1371600" cy="276225"/>
          </a:xfrm>
          <a:prstGeom prst="rect">
            <a:avLst/>
          </a:prstGeom>
          <a:noFill/>
        </p:spPr>
        <p:txBody>
          <a:bodyPr>
            <a:spAutoFit/>
          </a:bodyPr>
          <a:lstStyle/>
          <a:p>
            <a:pPr>
              <a:defRPr/>
            </a:pPr>
            <a:r>
              <a:rPr lang="en-US" sz="1200" b="1" dirty="0">
                <a:solidFill>
                  <a:schemeClr val="tx2"/>
                </a:solidFill>
                <a:effectLst>
                  <a:outerShdw blurRad="38100" dist="38100" dir="2700000" algn="tl">
                    <a:srgbClr val="000000">
                      <a:alpha val="43137"/>
                    </a:srgbClr>
                  </a:outerShdw>
                </a:effectLst>
              </a:rPr>
              <a:t>1</a:t>
            </a:r>
            <a:r>
              <a:rPr lang="en-US" sz="1200" b="1" dirty="0">
                <a:solidFill>
                  <a:schemeClr val="tx2"/>
                </a:solidFill>
                <a:effectLst>
                  <a:outerShdw blurRad="38100" dist="38100" dir="2700000" algn="tl">
                    <a:srgbClr val="000000">
                      <a:alpha val="43137"/>
                    </a:srgbClr>
                  </a:outerShdw>
                </a:effectLst>
                <a:latin typeface="+mn-lt"/>
              </a:rPr>
              <a:t> Second Outage</a:t>
            </a:r>
          </a:p>
        </p:txBody>
      </p:sp>
      <p:sp>
        <p:nvSpPr>
          <p:cNvPr id="14" name="TextBox 13"/>
          <p:cNvSpPr txBox="1"/>
          <p:nvPr/>
        </p:nvSpPr>
        <p:spPr>
          <a:xfrm>
            <a:off x="1245326" y="891484"/>
            <a:ext cx="990600" cy="461665"/>
          </a:xfrm>
          <a:prstGeom prst="rect">
            <a:avLst/>
          </a:prstGeom>
          <a:noFill/>
        </p:spPr>
        <p:txBody>
          <a:bodyPr>
            <a:spAutoFit/>
          </a:bodyPr>
          <a:lstStyle/>
          <a:p>
            <a:pPr>
              <a:defRPr/>
            </a:pPr>
            <a:r>
              <a:rPr lang="en-US" sz="1200" b="1" dirty="0">
                <a:solidFill>
                  <a:srgbClr val="C00000"/>
                </a:solidFill>
                <a:effectLst>
                  <a:outerShdw blurRad="38100" dist="38100" dir="2700000" algn="tl">
                    <a:srgbClr val="000000">
                      <a:alpha val="43137"/>
                    </a:srgbClr>
                  </a:outerShdw>
                </a:effectLst>
                <a:latin typeface="+mn-lt"/>
              </a:rPr>
              <a:t>Venezuela</a:t>
            </a:r>
          </a:p>
          <a:p>
            <a:pPr>
              <a:defRPr/>
            </a:pPr>
            <a:r>
              <a:rPr lang="en-US" sz="1200" b="1" dirty="0">
                <a:solidFill>
                  <a:srgbClr val="C00000"/>
                </a:solidFill>
                <a:effectLst>
                  <a:outerShdw blurRad="38100" dist="38100" dir="2700000" algn="tl">
                    <a:srgbClr val="000000">
                      <a:alpha val="43137"/>
                    </a:srgbClr>
                  </a:outerShdw>
                </a:effectLst>
              </a:rPr>
              <a:t>Colombia</a:t>
            </a:r>
            <a:endParaRPr lang="en-US" sz="1200" b="1" dirty="0">
              <a:solidFill>
                <a:srgbClr val="C00000"/>
              </a:solidFill>
              <a:effectLst>
                <a:outerShdw blurRad="38100" dist="38100" dir="2700000" algn="tl">
                  <a:srgbClr val="000000">
                    <a:alpha val="43137"/>
                  </a:srgbClr>
                </a:outerShdw>
              </a:effectLst>
              <a:latin typeface="+mn-lt"/>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46039" y="2768513"/>
            <a:ext cx="3449961" cy="2135673"/>
          </a:xfrm>
          <a:prstGeom prst="rect">
            <a:avLst/>
          </a:prstGeom>
        </p:spPr>
      </p:pic>
      <p:pic>
        <p:nvPicPr>
          <p:cNvPr id="16" name="Picture 15">
            <a:extLst>
              <a:ext uri="{FF2B5EF4-FFF2-40B4-BE49-F238E27FC236}">
                <a16:creationId xmlns:a16="http://schemas.microsoft.com/office/drawing/2014/main" id="{56D08BDA-E4B9-4861-8ECB-2915711777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81400" y="3638550"/>
            <a:ext cx="732451" cy="521995"/>
          </a:xfrm>
          <a:prstGeom prst="rect">
            <a:avLst/>
          </a:prstGeom>
        </p:spPr>
      </p:pic>
      <p:pic>
        <p:nvPicPr>
          <p:cNvPr id="17" name="Picture 16">
            <a:extLst>
              <a:ext uri="{FF2B5EF4-FFF2-40B4-BE49-F238E27FC236}">
                <a16:creationId xmlns:a16="http://schemas.microsoft.com/office/drawing/2014/main" id="{A55A72F3-74EC-4041-900D-63314CDF68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528" y="1901734"/>
            <a:ext cx="2449859" cy="3094436"/>
          </a:xfrm>
          <a:prstGeom prst="rect">
            <a:avLst/>
          </a:prstGeom>
        </p:spPr>
      </p:pic>
      <p:pic>
        <p:nvPicPr>
          <p:cNvPr id="18" name="Picture 2">
            <a:extLst>
              <a:ext uri="{FF2B5EF4-FFF2-40B4-BE49-F238E27FC236}">
                <a16:creationId xmlns:a16="http://schemas.microsoft.com/office/drawing/2014/main" id="{5B72906B-E033-49E6-AC50-03C85135C16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8019"/>
          <a:stretch/>
        </p:blipFill>
        <p:spPr bwMode="auto">
          <a:xfrm>
            <a:off x="6220214" y="895350"/>
            <a:ext cx="2647635" cy="15666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0" name="Title 1">
            <a:extLst>
              <a:ext uri="{FF2B5EF4-FFF2-40B4-BE49-F238E27FC236}">
                <a16:creationId xmlns:a16="http://schemas.microsoft.com/office/drawing/2014/main" id="{FEE4F1D4-C236-4036-B83A-5C4622745DF4}"/>
              </a:ext>
            </a:extLst>
          </p:cNvPr>
          <p:cNvSpPr txBox="1">
            <a:spLocks/>
          </p:cNvSpPr>
          <p:nvPr/>
        </p:nvSpPr>
        <p:spPr>
          <a:xfrm>
            <a:off x="2895600" y="0"/>
            <a:ext cx="6248400" cy="635793"/>
          </a:xfrm>
          <a:prstGeom prst="rect">
            <a:avLst/>
          </a:prstGeom>
        </p:spPr>
        <p:txBody>
          <a:bodyPr/>
          <a:lstStyle/>
          <a:p>
            <a:pPr algn="ctr">
              <a:defRPr/>
            </a:pPr>
            <a:r>
              <a:rPr lang="en-US" sz="36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spTree>
    <p:extLst>
      <p:ext uri="{BB962C8B-B14F-4D97-AF65-F5344CB8AC3E}">
        <p14:creationId xmlns:p14="http://schemas.microsoft.com/office/powerpoint/2010/main" val="90279957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1533526"/>
            <a:ext cx="31019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b="1" dirty="0">
                <a:solidFill>
                  <a:srgbClr val="FFFFFF"/>
                </a:solidFill>
                <a:cs typeface="Arial" charset="0"/>
              </a:rPr>
              <a:t>Critical Application Examples</a:t>
            </a:r>
            <a:endParaRPr lang="en-US" b="1" dirty="0"/>
          </a:p>
        </p:txBody>
      </p:sp>
      <p:pic>
        <p:nvPicPr>
          <p:cNvPr id="6" name="Picture 5"/>
          <p:cNvPicPr>
            <a:picLocks noChangeAspect="1" noChangeArrowheads="1"/>
          </p:cNvPicPr>
          <p:nvPr/>
        </p:nvPicPr>
        <p:blipFill>
          <a:blip r:embed="rId4"/>
          <a:srcRect/>
          <a:stretch>
            <a:fillRect/>
          </a:stretch>
        </p:blipFill>
        <p:spPr bwMode="auto">
          <a:xfrm>
            <a:off x="5689688" y="1473340"/>
            <a:ext cx="3296292" cy="254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8" name="Diagram 7"/>
          <p:cNvGraphicFramePr/>
          <p:nvPr/>
        </p:nvGraphicFramePr>
        <p:xfrm>
          <a:off x="3124200" y="1096990"/>
          <a:ext cx="2362200" cy="3124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Slide Number Placeholder 11"/>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fontAlgn="base">
              <a:spcBef>
                <a:spcPct val="0"/>
              </a:spcBef>
              <a:spcAft>
                <a:spcPct val="0"/>
              </a:spcAft>
              <a:defRPr>
                <a:solidFill>
                  <a:schemeClr val="tx1"/>
                </a:solidFill>
                <a:latin typeface="Arial" panose="020B0604020202020204" pitchFamily="34" charset="0"/>
              </a:defRPr>
            </a:lvl6pPr>
            <a:lvl7pPr marL="2971726" indent="-228594" fontAlgn="base">
              <a:spcBef>
                <a:spcPct val="0"/>
              </a:spcBef>
              <a:spcAft>
                <a:spcPct val="0"/>
              </a:spcAft>
              <a:defRPr>
                <a:solidFill>
                  <a:schemeClr val="tx1"/>
                </a:solidFill>
                <a:latin typeface="Arial" panose="020B0604020202020204" pitchFamily="34" charset="0"/>
              </a:defRPr>
            </a:lvl7pPr>
            <a:lvl8pPr marL="3428915" indent="-228594" fontAlgn="base">
              <a:spcBef>
                <a:spcPct val="0"/>
              </a:spcBef>
              <a:spcAft>
                <a:spcPct val="0"/>
              </a:spcAft>
              <a:defRPr>
                <a:solidFill>
                  <a:schemeClr val="tx1"/>
                </a:solidFill>
                <a:latin typeface="Arial" panose="020B0604020202020204" pitchFamily="34" charset="0"/>
              </a:defRPr>
            </a:lvl8pPr>
            <a:lvl9pPr marL="3886103" indent="-228594" fontAlgn="base">
              <a:spcBef>
                <a:spcPct val="0"/>
              </a:spcBef>
              <a:spcAft>
                <a:spcPct val="0"/>
              </a:spcAft>
              <a:defRPr>
                <a:solidFill>
                  <a:schemeClr val="tx1"/>
                </a:solidFill>
                <a:latin typeface="Arial" panose="020B0604020202020204" pitchFamily="34" charset="0"/>
              </a:defRPr>
            </a:lvl9pPr>
          </a:lstStyle>
          <a:p>
            <a:fld id="{97EFF95D-2553-44D6-9617-2220F87438BC}" type="slidenum">
              <a:rPr lang="en-US" altLang="en-US">
                <a:solidFill>
                  <a:srgbClr val="898989"/>
                </a:solidFill>
                <a:latin typeface="Calibri" panose="020F0502020204030204" pitchFamily="34" charset="0"/>
              </a:rPr>
              <a:pPr/>
              <a:t>39</a:t>
            </a:fld>
            <a:endParaRPr lang="en-US" altLang="en-US">
              <a:solidFill>
                <a:srgbClr val="898989"/>
              </a:solidFill>
              <a:latin typeface="Calibri" panose="020F0502020204030204" pitchFamily="34" charset="0"/>
            </a:endParaRPr>
          </a:p>
        </p:txBody>
      </p:sp>
      <p:sp>
        <p:nvSpPr>
          <p:cNvPr id="13" name="TextBox 12"/>
          <p:cNvSpPr txBox="1"/>
          <p:nvPr/>
        </p:nvSpPr>
        <p:spPr>
          <a:xfrm>
            <a:off x="358776" y="1176759"/>
            <a:ext cx="1600200" cy="276999"/>
          </a:xfrm>
          <a:prstGeom prst="rect">
            <a:avLst/>
          </a:prstGeom>
          <a:noFill/>
        </p:spPr>
        <p:txBody>
          <a:bodyPr wrap="square">
            <a:spAutoFit/>
          </a:bodyPr>
          <a:lstStyle/>
          <a:p>
            <a:pPr>
              <a:defRPr/>
            </a:pPr>
            <a:r>
              <a:rPr lang="en-US" sz="1200" b="1" dirty="0">
                <a:solidFill>
                  <a:srgbClr val="C00000"/>
                </a:solidFill>
                <a:effectLst>
                  <a:outerShdw blurRad="38100" dist="38100" dir="2700000" algn="tl">
                    <a:srgbClr val="000000">
                      <a:alpha val="43137"/>
                    </a:srgbClr>
                  </a:outerShdw>
                </a:effectLst>
              </a:rPr>
              <a:t>India – Gail Gas Utility</a:t>
            </a:r>
          </a:p>
        </p:txBody>
      </p:sp>
      <p:sp>
        <p:nvSpPr>
          <p:cNvPr id="14" name="TextBox 13"/>
          <p:cNvSpPr txBox="1"/>
          <p:nvPr/>
        </p:nvSpPr>
        <p:spPr>
          <a:xfrm>
            <a:off x="358776" y="1334840"/>
            <a:ext cx="914400" cy="276999"/>
          </a:xfrm>
          <a:prstGeom prst="rect">
            <a:avLst/>
          </a:prstGeom>
          <a:noFill/>
        </p:spPr>
        <p:txBody>
          <a:bodyPr wrap="square">
            <a:spAutoFit/>
          </a:bodyPr>
          <a:lstStyle/>
          <a:p>
            <a:pPr>
              <a:defRPr/>
            </a:pPr>
            <a:r>
              <a:rPr lang="en-US" sz="1200" b="1" dirty="0">
                <a:solidFill>
                  <a:schemeClr val="tx2"/>
                </a:solidFill>
                <a:effectLst>
                  <a:outerShdw blurRad="38100" dist="38100" dir="2700000" algn="tl">
                    <a:srgbClr val="000000">
                      <a:alpha val="43137"/>
                    </a:srgbClr>
                  </a:outerShdw>
                </a:effectLst>
              </a:rPr>
              <a:t>Full Outage</a:t>
            </a:r>
          </a:p>
        </p:txBody>
      </p:sp>
      <p:sp>
        <p:nvSpPr>
          <p:cNvPr id="9" name="Title 1">
            <a:extLst>
              <a:ext uri="{FF2B5EF4-FFF2-40B4-BE49-F238E27FC236}">
                <a16:creationId xmlns:a16="http://schemas.microsoft.com/office/drawing/2014/main" id="{84018DDA-E33C-429F-9519-EFC732AF7167}"/>
              </a:ext>
            </a:extLst>
          </p:cNvPr>
          <p:cNvSpPr txBox="1">
            <a:spLocks/>
          </p:cNvSpPr>
          <p:nvPr/>
        </p:nvSpPr>
        <p:spPr>
          <a:xfrm>
            <a:off x="13063" y="745097"/>
            <a:ext cx="3657600" cy="33176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200" b="1" dirty="0"/>
              <a:t>Single UPD – Multiple Drives M3460D Diode Sharing </a:t>
            </a:r>
          </a:p>
        </p:txBody>
      </p:sp>
    </p:spTree>
    <p:extLst>
      <p:ext uri="{BB962C8B-B14F-4D97-AF65-F5344CB8AC3E}">
        <p14:creationId xmlns:p14="http://schemas.microsoft.com/office/powerpoint/2010/main" val="73967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76200" y="742951"/>
          <a:ext cx="7620000" cy="429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Autofit/>
          </a:bodyPr>
          <a:lstStyle/>
          <a:p>
            <a:r>
              <a:rPr lang="en-US" sz="4400" b="1" dirty="0"/>
              <a:t>Introduction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F9265-753A-4102-AD2A-ECBD63CB3D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Picture 9" descr="Bonitron Building.tif"/>
          <p:cNvPicPr>
            <a:picLocks noChangeAspect="1"/>
          </p:cNvPicPr>
          <p:nvPr/>
        </p:nvPicPr>
        <p:blipFill>
          <a:blip r:embed="rId8" cstate="print"/>
          <a:stretch>
            <a:fillRect/>
          </a:stretch>
        </p:blipFill>
        <p:spPr>
          <a:xfrm>
            <a:off x="3886200" y="720511"/>
            <a:ext cx="5181601" cy="4320597"/>
          </a:xfrm>
          <a:prstGeom prst="rect">
            <a:avLst/>
          </a:prstGeom>
          <a:effectLst>
            <a:softEdge rad="635000"/>
          </a:effectLst>
        </p:spPr>
      </p:pic>
      <p:sp>
        <p:nvSpPr>
          <p:cNvPr id="6" name="TextBox 5"/>
          <p:cNvSpPr txBox="1"/>
          <p:nvPr/>
        </p:nvSpPr>
        <p:spPr>
          <a:xfrm>
            <a:off x="76200" y="819150"/>
            <a:ext cx="23622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Company History</a:t>
            </a:r>
          </a:p>
        </p:txBody>
      </p:sp>
    </p:spTree>
    <p:extLst>
      <p:ext uri="{BB962C8B-B14F-4D97-AF65-F5344CB8AC3E}">
        <p14:creationId xmlns:p14="http://schemas.microsoft.com/office/powerpoint/2010/main" val="3475568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Maintenance Solutions</a:t>
            </a:r>
          </a:p>
        </p:txBody>
      </p:sp>
      <p:sp>
        <p:nvSpPr>
          <p:cNvPr id="4" name="Slide Number Placeholder 3"/>
          <p:cNvSpPr>
            <a:spLocks noGrp="1"/>
          </p:cNvSpPr>
          <p:nvPr>
            <p:ph type="sldNum" sz="quarter" idx="12"/>
          </p:nvPr>
        </p:nvSpPr>
        <p:spPr>
          <a:xfrm>
            <a:off x="8371232" y="4767264"/>
            <a:ext cx="315568" cy="27384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CF9265-753A-4102-AD2A-ECBD63CB3D46}" type="slidenum">
              <a:rPr kumimoji="0" lang="en-US" sz="1200" b="0"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graphicFrame>
        <p:nvGraphicFramePr>
          <p:cNvPr id="8" name="Diagram 7"/>
          <p:cNvGraphicFramePr/>
          <p:nvPr>
            <p:extLst>
              <p:ext uri="{D42A27DB-BD31-4B8C-83A1-F6EECF244321}">
                <p14:modId xmlns:p14="http://schemas.microsoft.com/office/powerpoint/2010/main" val="2350687460"/>
              </p:ext>
            </p:extLst>
          </p:nvPr>
        </p:nvGraphicFramePr>
        <p:xfrm>
          <a:off x="4223658" y="1047750"/>
          <a:ext cx="4691743"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929886E8-1BCD-421B-AAE8-2D6720F08D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7400" y="2023893"/>
            <a:ext cx="2061332" cy="1206730"/>
          </a:xfrm>
          <a:prstGeom prst="rect">
            <a:avLst/>
          </a:prstGeom>
        </p:spPr>
      </p:pic>
      <p:pic>
        <p:nvPicPr>
          <p:cNvPr id="6" name="Picture 3"/>
          <p:cNvPicPr>
            <a:picLocks noChangeAspect="1" noChangeArrowheads="1"/>
          </p:cNvPicPr>
          <p:nvPr/>
        </p:nvPicPr>
        <p:blipFill>
          <a:blip r:embed="rId9"/>
          <a:srcRect/>
          <a:stretch>
            <a:fillRect/>
          </a:stretch>
        </p:blipFill>
        <p:spPr bwMode="auto">
          <a:xfrm>
            <a:off x="110564" y="1294310"/>
            <a:ext cx="2327835" cy="2389911"/>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BB8A72A8-D914-4434-B778-59DB3C740F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 y="2500789"/>
            <a:ext cx="3186113" cy="2457859"/>
          </a:xfrm>
          <a:prstGeom prst="rect">
            <a:avLst/>
          </a:prstGeom>
        </p:spPr>
      </p:pic>
      <p:sp>
        <p:nvSpPr>
          <p:cNvPr id="10" name="TextBox 9">
            <a:extLst>
              <a:ext uri="{FF2B5EF4-FFF2-40B4-BE49-F238E27FC236}">
                <a16:creationId xmlns:a16="http://schemas.microsoft.com/office/drawing/2014/main" id="{821D80FF-E1F7-464A-BAE9-CDF26E4E985E}"/>
              </a:ext>
            </a:extLst>
          </p:cNvPr>
          <p:cNvSpPr txBox="1"/>
          <p:nvPr/>
        </p:nvSpPr>
        <p:spPr>
          <a:xfrm>
            <a:off x="61680" y="793364"/>
            <a:ext cx="382451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Ultracapacitor Maintenance Options</a:t>
            </a:r>
          </a:p>
        </p:txBody>
      </p:sp>
    </p:spTree>
    <p:extLst>
      <p:ext uri="{BB962C8B-B14F-4D97-AF65-F5344CB8AC3E}">
        <p14:creationId xmlns:p14="http://schemas.microsoft.com/office/powerpoint/2010/main" val="2046849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8" descr="P:\Images\modified\3460\3460UR\S3460UR-H100-0.5-D51-T(A)_20090423_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047750"/>
            <a:ext cx="3581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75" name="AutoShape 4"/>
          <p:cNvCxnSpPr>
            <a:cxnSpLocks noChangeShapeType="1"/>
          </p:cNvCxnSpPr>
          <p:nvPr/>
        </p:nvCxnSpPr>
        <p:spPr bwMode="auto">
          <a:xfrm>
            <a:off x="776288" y="4752975"/>
            <a:ext cx="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676" name="Rectangle 10"/>
          <p:cNvSpPr>
            <a:spLocks noChangeArrowheads="1"/>
          </p:cNvSpPr>
          <p:nvPr/>
        </p:nvSpPr>
        <p:spPr bwMode="auto">
          <a:xfrm>
            <a:off x="7162800" y="3867150"/>
            <a:ext cx="2057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altLang="en-US" b="1" dirty="0">
                <a:solidFill>
                  <a:schemeClr val="tx2"/>
                </a:solidFill>
                <a:effectLst>
                  <a:outerShdw blurRad="38100" dist="38100" dir="2700000" algn="tl">
                    <a:srgbClr val="000000">
                      <a:alpha val="43137"/>
                    </a:srgbClr>
                  </a:outerShdw>
                </a:effectLst>
                <a:cs typeface="Arial" pitchFamily="34" charset="0"/>
              </a:rPr>
              <a:t>Voltage Regulator</a:t>
            </a:r>
          </a:p>
          <a:p>
            <a:pPr algn="ctr" eaLnBrk="0" hangingPunct="0"/>
            <a:r>
              <a:rPr lang="en-US" altLang="en-US" sz="1400" b="1" dirty="0">
                <a:solidFill>
                  <a:schemeClr val="tx2"/>
                </a:solidFill>
                <a:effectLst>
                  <a:outerShdw blurRad="38100" dist="38100" dir="2700000" algn="tl">
                    <a:srgbClr val="000000">
                      <a:alpha val="43137"/>
                    </a:srgbClr>
                  </a:outerShdw>
                </a:effectLst>
                <a:cs typeface="Arial" pitchFamily="34" charset="0"/>
              </a:rPr>
              <a:t>M3534R, M3534B, M3460R or M3460B</a:t>
            </a:r>
          </a:p>
          <a:p>
            <a:pPr algn="ctr" eaLnBrk="0" hangingPunct="0"/>
            <a:endParaRPr lang="en-US" altLang="en-US" dirty="0">
              <a:solidFill>
                <a:schemeClr val="tx2"/>
              </a:solidFill>
              <a:cs typeface="Arial" pitchFamily="34" charset="0"/>
            </a:endParaRPr>
          </a:p>
        </p:txBody>
      </p:sp>
      <p:sp>
        <p:nvSpPr>
          <p:cNvPr id="28677" name="Rectangle 16"/>
          <p:cNvSpPr>
            <a:spLocks noChangeArrowheads="1"/>
          </p:cNvSpPr>
          <p:nvPr/>
        </p:nvSpPr>
        <p:spPr bwMode="auto">
          <a:xfrm>
            <a:off x="7772400" y="2495550"/>
            <a:ext cx="1143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altLang="en-US" b="1" dirty="0">
                <a:solidFill>
                  <a:schemeClr val="tx2"/>
                </a:solidFill>
                <a:effectLst>
                  <a:outerShdw blurRad="38100" dist="38100" dir="2700000" algn="tl">
                    <a:srgbClr val="000000">
                      <a:alpha val="43137"/>
                    </a:srgbClr>
                  </a:outerShdw>
                </a:effectLst>
                <a:cs typeface="Arial" pitchFamily="34" charset="0"/>
              </a:rPr>
              <a:t>Charger</a:t>
            </a:r>
          </a:p>
          <a:p>
            <a:pPr algn="ctr" eaLnBrk="0" hangingPunct="0"/>
            <a:r>
              <a:rPr lang="en-US" altLang="en-US" sz="1400" b="1" dirty="0">
                <a:solidFill>
                  <a:schemeClr val="tx2"/>
                </a:solidFill>
                <a:effectLst>
                  <a:outerShdw blurRad="38100" dist="38100" dir="2700000" algn="tl">
                    <a:srgbClr val="000000">
                      <a:alpha val="43137"/>
                    </a:srgbClr>
                  </a:outerShdw>
                </a:effectLst>
                <a:cs typeface="Arial" pitchFamily="34" charset="0"/>
              </a:rPr>
              <a:t>M3528AC</a:t>
            </a:r>
          </a:p>
          <a:p>
            <a:pPr algn="ctr" eaLnBrk="0" hangingPunct="0"/>
            <a:r>
              <a:rPr lang="en-US" altLang="en-US" sz="1100" b="1" dirty="0">
                <a:solidFill>
                  <a:schemeClr val="tx2"/>
                </a:solidFill>
                <a:effectLst>
                  <a:outerShdw blurRad="38100" dist="38100" dir="2700000" algn="tl">
                    <a:srgbClr val="000000">
                      <a:alpha val="43137"/>
                    </a:srgbClr>
                  </a:outerShdw>
                </a:effectLst>
                <a:cs typeface="Arial" pitchFamily="34" charset="0"/>
              </a:rPr>
              <a:t>(Battery or Ultracapacitor Configured)</a:t>
            </a:r>
          </a:p>
          <a:p>
            <a:pPr algn="ctr" eaLnBrk="0" hangingPunct="0"/>
            <a:endParaRPr lang="en-US" altLang="en-US" dirty="0">
              <a:solidFill>
                <a:schemeClr val="tx2"/>
              </a:solidFill>
              <a:cs typeface="Arial" pitchFamily="34" charset="0"/>
            </a:endParaRPr>
          </a:p>
        </p:txBody>
      </p:sp>
      <p:sp>
        <p:nvSpPr>
          <p:cNvPr id="18" name="Line 18"/>
          <p:cNvSpPr>
            <a:spLocks noChangeShapeType="1"/>
          </p:cNvSpPr>
          <p:nvPr/>
        </p:nvSpPr>
        <p:spPr bwMode="auto">
          <a:xfrm rot="5400000">
            <a:off x="6896100" y="1771650"/>
            <a:ext cx="76200" cy="1981200"/>
          </a:xfrm>
          <a:prstGeom prst="line">
            <a:avLst/>
          </a:prstGeom>
          <a:noFill/>
          <a:ln w="25400">
            <a:solidFill>
              <a:srgbClr val="C00000"/>
            </a:solidFill>
            <a:round/>
            <a:headEnd/>
            <a:tailEnd type="triangle" w="med" len="lg"/>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en-US">
              <a:solidFill>
                <a:schemeClr val="tx2"/>
              </a:solidFill>
              <a:latin typeface="+mn-lt"/>
            </a:endParaRPr>
          </a:p>
        </p:txBody>
      </p:sp>
      <p:sp>
        <p:nvSpPr>
          <p:cNvPr id="19" name="Line 18"/>
          <p:cNvSpPr>
            <a:spLocks noChangeShapeType="1"/>
          </p:cNvSpPr>
          <p:nvPr/>
        </p:nvSpPr>
        <p:spPr bwMode="auto">
          <a:xfrm rot="5400000" flipH="1">
            <a:off x="6667500" y="2990850"/>
            <a:ext cx="838200" cy="1066800"/>
          </a:xfrm>
          <a:prstGeom prst="line">
            <a:avLst/>
          </a:prstGeom>
          <a:noFill/>
          <a:ln w="25400">
            <a:solidFill>
              <a:srgbClr val="C00000"/>
            </a:solidFill>
            <a:round/>
            <a:headEnd/>
            <a:tailEnd type="triangle" w="med" len="lg"/>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en-US">
              <a:latin typeface="+mn-lt"/>
            </a:endParaRPr>
          </a:p>
        </p:txBody>
      </p:sp>
      <p:sp>
        <p:nvSpPr>
          <p:cNvPr id="28680" name="Rectangle 21"/>
          <p:cNvSpPr>
            <a:spLocks noChangeArrowheads="1"/>
          </p:cNvSpPr>
          <p:nvPr/>
        </p:nvSpPr>
        <p:spPr bwMode="auto">
          <a:xfrm>
            <a:off x="3886200" y="4248150"/>
            <a:ext cx="182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altLang="en-US" sz="1600" b="1" dirty="0">
                <a:solidFill>
                  <a:schemeClr val="tx2"/>
                </a:solidFill>
                <a:effectLst>
                  <a:outerShdw blurRad="38100" dist="38100" dir="2700000" algn="tl">
                    <a:srgbClr val="000000">
                      <a:alpha val="43137"/>
                    </a:srgbClr>
                  </a:outerShdw>
                </a:effectLst>
                <a:cs typeface="Arial" pitchFamily="34" charset="0"/>
              </a:rPr>
              <a:t>Energy Storage Bay</a:t>
            </a:r>
          </a:p>
          <a:p>
            <a:pPr algn="ctr" eaLnBrk="0" hangingPunct="0"/>
            <a:r>
              <a:rPr lang="en-US" altLang="en-US" sz="1400" b="1" dirty="0">
                <a:solidFill>
                  <a:schemeClr val="tx2"/>
                </a:solidFill>
                <a:effectLst>
                  <a:outerShdw blurRad="38100" dist="38100" dir="2700000" algn="tl">
                    <a:srgbClr val="000000">
                      <a:alpha val="43137"/>
                    </a:srgbClr>
                  </a:outerShdw>
                </a:effectLst>
                <a:cs typeface="Arial" pitchFamily="34" charset="0"/>
              </a:rPr>
              <a:t>Ultracapacitors or</a:t>
            </a:r>
          </a:p>
          <a:p>
            <a:pPr algn="ctr" eaLnBrk="0" hangingPunct="0"/>
            <a:r>
              <a:rPr lang="en-US" altLang="en-US" sz="1400" b="1" dirty="0">
                <a:solidFill>
                  <a:schemeClr val="tx2"/>
                </a:solidFill>
                <a:effectLst>
                  <a:outerShdw blurRad="38100" dist="38100" dir="2700000" algn="tl">
                    <a:srgbClr val="000000">
                      <a:alpha val="43137"/>
                    </a:srgbClr>
                  </a:outerShdw>
                </a:effectLst>
                <a:cs typeface="Arial" pitchFamily="34" charset="0"/>
              </a:rPr>
              <a:t>Batteries</a:t>
            </a:r>
            <a:endParaRPr lang="en-US" altLang="en-US" b="1" dirty="0">
              <a:solidFill>
                <a:schemeClr val="tx2"/>
              </a:solidFill>
              <a:effectLst>
                <a:outerShdw blurRad="38100" dist="38100" dir="2700000" algn="tl">
                  <a:srgbClr val="000000">
                    <a:alpha val="43137"/>
                  </a:srgbClr>
                </a:outerShdw>
              </a:effectLst>
              <a:cs typeface="Arial" pitchFamily="34" charset="0"/>
            </a:endParaRPr>
          </a:p>
        </p:txBody>
      </p:sp>
      <p:sp>
        <p:nvSpPr>
          <p:cNvPr id="23" name="Line 18"/>
          <p:cNvSpPr>
            <a:spLocks noChangeShapeType="1"/>
          </p:cNvSpPr>
          <p:nvPr/>
        </p:nvSpPr>
        <p:spPr bwMode="auto">
          <a:xfrm rot="5400000" flipH="1" flipV="1">
            <a:off x="4210050" y="3352800"/>
            <a:ext cx="1447800" cy="190500"/>
          </a:xfrm>
          <a:prstGeom prst="line">
            <a:avLst/>
          </a:prstGeom>
          <a:noFill/>
          <a:ln w="25400">
            <a:solidFill>
              <a:srgbClr val="C00000"/>
            </a:solidFill>
            <a:round/>
            <a:headEnd/>
            <a:tailEnd type="triangle" w="med" len="lg"/>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en-US">
              <a:latin typeface="+mn-lt"/>
            </a:endParaRPr>
          </a:p>
        </p:txBody>
      </p:sp>
      <p:sp>
        <p:nvSpPr>
          <p:cNvPr id="28682" name="Rectangle 23"/>
          <p:cNvSpPr>
            <a:spLocks noChangeArrowheads="1"/>
          </p:cNvSpPr>
          <p:nvPr/>
        </p:nvSpPr>
        <p:spPr bwMode="auto">
          <a:xfrm>
            <a:off x="7543800" y="1481138"/>
            <a:ext cx="1447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altLang="en-US" b="1" dirty="0">
                <a:solidFill>
                  <a:schemeClr val="tx2"/>
                </a:solidFill>
                <a:effectLst>
                  <a:outerShdw blurRad="38100" dist="38100" dir="2700000" algn="tl">
                    <a:srgbClr val="000000">
                      <a:alpha val="43137"/>
                    </a:srgbClr>
                  </a:outerShdw>
                </a:effectLst>
                <a:cs typeface="Arial" pitchFamily="34" charset="0"/>
              </a:rPr>
              <a:t>Discharger</a:t>
            </a:r>
          </a:p>
          <a:p>
            <a:pPr algn="ctr" eaLnBrk="0" hangingPunct="0"/>
            <a:r>
              <a:rPr lang="en-US" altLang="en-US" sz="1400" b="1" dirty="0">
                <a:solidFill>
                  <a:schemeClr val="tx2"/>
                </a:solidFill>
                <a:effectLst>
                  <a:outerShdw blurRad="38100" dist="38100" dir="2700000" algn="tl">
                    <a:srgbClr val="000000">
                      <a:alpha val="43137"/>
                    </a:srgbClr>
                  </a:outerShdw>
                </a:effectLst>
                <a:cs typeface="Arial" pitchFamily="34" charset="0"/>
              </a:rPr>
              <a:t>M3628</a:t>
            </a:r>
          </a:p>
          <a:p>
            <a:pPr algn="ctr" eaLnBrk="0" hangingPunct="0"/>
            <a:r>
              <a:rPr lang="en-US" altLang="en-US" sz="1100" b="1" dirty="0">
                <a:solidFill>
                  <a:schemeClr val="tx2"/>
                </a:solidFill>
                <a:effectLst>
                  <a:outerShdw blurRad="38100" dist="38100" dir="2700000" algn="tl">
                    <a:srgbClr val="000000">
                      <a:alpha val="43137"/>
                    </a:srgbClr>
                  </a:outerShdw>
                </a:effectLst>
                <a:cs typeface="Arial" pitchFamily="34" charset="0"/>
              </a:rPr>
              <a:t>(required only for Ultracapacitors)</a:t>
            </a:r>
          </a:p>
          <a:p>
            <a:pPr algn="ctr" eaLnBrk="0" hangingPunct="0"/>
            <a:endParaRPr lang="en-US" altLang="en-US" dirty="0">
              <a:solidFill>
                <a:schemeClr val="tx2"/>
              </a:solidFill>
              <a:cs typeface="Arial" pitchFamily="34" charset="0"/>
            </a:endParaRPr>
          </a:p>
        </p:txBody>
      </p:sp>
      <p:sp>
        <p:nvSpPr>
          <p:cNvPr id="25" name="Line 18"/>
          <p:cNvSpPr>
            <a:spLocks noChangeShapeType="1"/>
          </p:cNvSpPr>
          <p:nvPr/>
        </p:nvSpPr>
        <p:spPr bwMode="auto">
          <a:xfrm rot="5400000">
            <a:off x="6705600" y="895350"/>
            <a:ext cx="304800" cy="1828800"/>
          </a:xfrm>
          <a:prstGeom prst="line">
            <a:avLst/>
          </a:prstGeom>
          <a:noFill/>
          <a:ln w="25400">
            <a:solidFill>
              <a:srgbClr val="C00000"/>
            </a:solidFill>
            <a:round/>
            <a:headEnd/>
            <a:tailEnd type="triangle" w="med" len="lg"/>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en-US">
              <a:solidFill>
                <a:schemeClr val="tx2"/>
              </a:solidFill>
              <a:latin typeface="+mn-lt"/>
            </a:endParaRPr>
          </a:p>
        </p:txBody>
      </p:sp>
      <p:sp>
        <p:nvSpPr>
          <p:cNvPr id="26" name="Slide Number Placeholder 25"/>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2FE6D1C9-85BB-4EF6-B34B-FBE868953FE4}" type="slidenum">
              <a:rPr lang="en-US" altLang="en-US">
                <a:solidFill>
                  <a:srgbClr val="898989"/>
                </a:solidFill>
              </a:rPr>
              <a:pPr/>
              <a:t>41</a:t>
            </a:fld>
            <a:endParaRPr lang="en-US" altLang="en-US">
              <a:solidFill>
                <a:srgbClr val="898989"/>
              </a:solidFill>
            </a:endParaRPr>
          </a:p>
        </p:txBody>
      </p:sp>
      <p:sp>
        <p:nvSpPr>
          <p:cNvPr id="29" name="Title 1"/>
          <p:cNvSpPr>
            <a:spLocks noGrp="1"/>
          </p:cNvSpPr>
          <p:nvPr>
            <p:ph type="title"/>
          </p:nvPr>
        </p:nvSpPr>
        <p:spPr/>
        <p:txBody>
          <a:bodyPr>
            <a:normAutofit/>
          </a:bodyPr>
          <a:lstStyle/>
          <a:p>
            <a:pPr fontAlgn="auto">
              <a:spcAft>
                <a:spcPts val="0"/>
              </a:spcAft>
              <a:defRPr/>
            </a:pPr>
            <a:r>
              <a:rPr lang="en-US" b="1" dirty="0"/>
              <a:t>UPD Modules Integration</a:t>
            </a:r>
          </a:p>
        </p:txBody>
      </p:sp>
      <p:graphicFrame>
        <p:nvGraphicFramePr>
          <p:cNvPr id="14" name="Diagram 13"/>
          <p:cNvGraphicFramePr/>
          <p:nvPr/>
        </p:nvGraphicFramePr>
        <p:xfrm>
          <a:off x="304800" y="971550"/>
          <a:ext cx="35052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itle 1">
            <a:extLst>
              <a:ext uri="{FF2B5EF4-FFF2-40B4-BE49-F238E27FC236}">
                <a16:creationId xmlns:a16="http://schemas.microsoft.com/office/drawing/2014/main" id="{3C8259B4-F989-4CDE-AB9A-B4A6754912E5}"/>
              </a:ext>
            </a:extLst>
          </p:cNvPr>
          <p:cNvSpPr txBox="1">
            <a:spLocks/>
          </p:cNvSpPr>
          <p:nvPr/>
        </p:nvSpPr>
        <p:spPr>
          <a:xfrm>
            <a:off x="13063" y="745097"/>
            <a:ext cx="1891937" cy="33176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200" b="1" dirty="0"/>
              <a:t>What’s in The Enclosure?</a:t>
            </a:r>
          </a:p>
        </p:txBody>
      </p:sp>
    </p:spTree>
    <p:extLst>
      <p:ext uri="{BB962C8B-B14F-4D97-AF65-F5344CB8AC3E}">
        <p14:creationId xmlns:p14="http://schemas.microsoft.com/office/powerpoint/2010/main" val="276991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6248400" cy="666750"/>
          </a:xfrm>
        </p:spPr>
        <p:txBody>
          <a:bodyPr>
            <a:normAutofit fontScale="90000"/>
          </a:bodyPr>
          <a:lstStyle/>
          <a:p>
            <a:pPr fontAlgn="auto">
              <a:spcAft>
                <a:spcPts val="0"/>
              </a:spcAft>
              <a:defRPr/>
            </a:pPr>
            <a:r>
              <a:rPr lang="en-US" b="1" dirty="0"/>
              <a:t>Bonitron Maintenance Advantage</a:t>
            </a:r>
          </a:p>
        </p:txBody>
      </p:sp>
      <p:sp>
        <p:nvSpPr>
          <p:cNvPr id="4" name="Text Placeholder 3"/>
          <p:cNvSpPr>
            <a:spLocks noGrp="1"/>
          </p:cNvSpPr>
          <p:nvPr>
            <p:ph type="body" sz="half" idx="2"/>
          </p:nvPr>
        </p:nvSpPr>
        <p:spPr>
          <a:xfrm>
            <a:off x="3657600" y="971550"/>
            <a:ext cx="5334000" cy="3733800"/>
          </a:xfrm>
        </p:spPr>
        <p:txBody>
          <a:bodyPr rtlCol="0">
            <a:noAutofit/>
          </a:bodyPr>
          <a:lstStyle/>
          <a:p>
            <a:pPr fontAlgn="auto">
              <a:spcAft>
                <a:spcPts val="0"/>
              </a:spcAft>
              <a:defRPr/>
            </a:pPr>
            <a:r>
              <a:rPr lang="en-US" sz="1800" b="1" dirty="0">
                <a:effectLst>
                  <a:outerShdw blurRad="38100" dist="38100" dir="2700000" algn="tl">
                    <a:srgbClr val="000000">
                      <a:alpha val="43137"/>
                    </a:srgbClr>
                  </a:outerShdw>
                </a:effectLst>
              </a:rPr>
              <a:t>Bonitron Equipment Requires Very Minimal Maintenance</a:t>
            </a:r>
          </a:p>
          <a:p>
            <a:pPr fontAlgn="auto">
              <a:spcAft>
                <a:spcPts val="0"/>
              </a:spcAft>
              <a:defRPr/>
            </a:pPr>
            <a:r>
              <a:rPr lang="en-US" sz="1800" b="1" dirty="0">
                <a:effectLst>
                  <a:outerShdw blurRad="38100" dist="38100" dir="2700000" algn="tl">
                    <a:srgbClr val="000000">
                      <a:alpha val="43137"/>
                    </a:srgbClr>
                  </a:outerShdw>
                </a:effectLst>
              </a:rPr>
              <a:t>Maintenance Includes A Short Test And Monitoring LEDs And The DD4 Display When Required </a:t>
            </a:r>
          </a:p>
          <a:p>
            <a:pPr fontAlgn="auto">
              <a:spcAft>
                <a:spcPts val="0"/>
              </a:spcAft>
              <a:defRPr/>
            </a:pPr>
            <a:r>
              <a:rPr lang="en-US" sz="1800" b="1" dirty="0">
                <a:effectLst>
                  <a:outerShdw blurRad="38100" dist="38100" dir="2700000" algn="tl">
                    <a:srgbClr val="000000">
                      <a:alpha val="43137"/>
                    </a:srgbClr>
                  </a:outerShdw>
                </a:effectLst>
              </a:rPr>
              <a:t>Bonitron Equipment Is A Parallel Solution</a:t>
            </a:r>
          </a:p>
          <a:p>
            <a:pPr fontAlgn="auto">
              <a:spcAft>
                <a:spcPts val="0"/>
              </a:spcAft>
              <a:defRPr/>
            </a:pPr>
            <a:r>
              <a:rPr lang="en-US" sz="1800" b="1" dirty="0">
                <a:effectLst>
                  <a:outerShdw blurRad="38100" dist="38100" dir="2700000" algn="tl">
                    <a:srgbClr val="000000">
                      <a:alpha val="43137"/>
                    </a:srgbClr>
                  </a:outerShdw>
                </a:effectLst>
              </a:rPr>
              <a:t>Bonitron UPD Equipment Does Not Pass All The AC To The VFD As Does A Series Solution Tied To The Input Of The VFD Greatly Extending Product Life</a:t>
            </a:r>
          </a:p>
          <a:p>
            <a:pPr fontAlgn="auto">
              <a:spcAft>
                <a:spcPts val="0"/>
              </a:spcAft>
              <a:defRPr/>
            </a:pPr>
            <a:r>
              <a:rPr lang="en-US" sz="1800" b="1" dirty="0">
                <a:effectLst>
                  <a:outerShdw blurRad="38100" dist="38100" dir="2700000" algn="tl">
                    <a:srgbClr val="000000">
                      <a:alpha val="43137"/>
                    </a:srgbClr>
                  </a:outerShdw>
                </a:effectLst>
              </a:rPr>
              <a:t>It Is Activated For A Few Minutes And Remains In A Static State Waiting For The Next RT Event Using Much Less Energy Than A Series AC Input Solution </a:t>
            </a:r>
          </a:p>
        </p:txBody>
      </p:sp>
      <p:sp>
        <p:nvSpPr>
          <p:cNvPr id="5" name="Slide Number Placeholder 4"/>
          <p:cNvSpPr>
            <a:spLocks noGrp="1"/>
          </p:cNvSpPr>
          <p:nvPr>
            <p:ph type="sldNum" sz="quarter" idx="12"/>
          </p:nvPr>
        </p:nvSpPr>
        <p:spPr>
          <a:xfrm>
            <a:off x="8625840" y="4764708"/>
            <a:ext cx="381000" cy="273844"/>
          </a:xfr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24D311FA-C64B-479C-A084-6B406A20F264}" type="slidenum">
              <a:rPr lang="en-US" altLang="en-US">
                <a:solidFill>
                  <a:srgbClr val="898989"/>
                </a:solidFill>
              </a:rPr>
              <a:pPr/>
              <a:t>42</a:t>
            </a:fld>
            <a:endParaRPr lang="en-US" altLang="en-US" dirty="0">
              <a:solidFill>
                <a:srgbClr val="898989"/>
              </a:solidFill>
            </a:endParaRPr>
          </a:p>
        </p:txBody>
      </p:sp>
      <p:pic>
        <p:nvPicPr>
          <p:cNvPr id="43013" name="Picture 5" descr="Ride Thru Pictur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47963"/>
            <a:ext cx="3657600" cy="373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918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0"/>
            <a:ext cx="2362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txBox="1">
            <a:spLocks noChangeArrowheads="1"/>
          </p:cNvSpPr>
          <p:nvPr/>
        </p:nvSpPr>
        <p:spPr>
          <a:xfrm>
            <a:off x="1144588" y="3675063"/>
            <a:ext cx="6856412" cy="1487487"/>
          </a:xfrm>
          <a:prstGeom prst="rect">
            <a:avLst/>
          </a:prstGeom>
        </p:spPr>
        <p:txBody>
          <a:bodyPr lIns="69075" tIns="34538" rIns="69075" bIns="34538">
            <a:norm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Aft>
                <a:spcPts val="75"/>
              </a:spcAft>
              <a:buFont typeface="Arial" pitchFamily="34" charset="0"/>
              <a:buNone/>
            </a:pPr>
            <a:r>
              <a:rPr lang="en-US" altLang="en-US" sz="2800" b="1" dirty="0">
                <a:solidFill>
                  <a:srgbClr val="FFFFFF"/>
                </a:solidFill>
                <a:effectLst>
                  <a:outerShdw blurRad="38100" dist="38100" dir="2700000" algn="tl">
                    <a:srgbClr val="C0C0C0"/>
                  </a:outerShdw>
                </a:effectLst>
              </a:rPr>
              <a:t>Dedicated to Designing</a:t>
            </a:r>
          </a:p>
          <a:p>
            <a:pPr algn="ctr">
              <a:spcAft>
                <a:spcPts val="75"/>
              </a:spcAft>
              <a:buFont typeface="Arial" pitchFamily="34" charset="0"/>
              <a:buNone/>
            </a:pPr>
            <a:r>
              <a:rPr lang="en-US" altLang="en-US" sz="2800" b="1" dirty="0">
                <a:solidFill>
                  <a:srgbClr val="FFFFFF"/>
                </a:solidFill>
                <a:effectLst>
                  <a:outerShdw blurRad="38100" dist="38100" dir="2700000" algn="tl">
                    <a:srgbClr val="C0C0C0"/>
                  </a:outerShdw>
                </a:effectLst>
              </a:rPr>
              <a:t>and Manufacturing</a:t>
            </a:r>
          </a:p>
          <a:p>
            <a:pPr algn="ctr">
              <a:spcAft>
                <a:spcPts val="75"/>
              </a:spcAft>
              <a:buFont typeface="Arial" pitchFamily="34" charset="0"/>
              <a:buNone/>
            </a:pPr>
            <a:r>
              <a:rPr lang="en-US" altLang="en-US" sz="2800" b="1" dirty="0">
                <a:solidFill>
                  <a:srgbClr val="FFFFFF"/>
                </a:solidFill>
                <a:effectLst>
                  <a:outerShdw blurRad="38100" dist="38100" dir="2700000" algn="tl">
                    <a:srgbClr val="C0C0C0"/>
                  </a:outerShdw>
                </a:effectLst>
              </a:rPr>
              <a:t>Quality Industrial Electronics</a:t>
            </a:r>
          </a:p>
        </p:txBody>
      </p:sp>
      <p:pic>
        <p:nvPicPr>
          <p:cNvPr id="3" name="Picture 2" descr="Big Logo No Text.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84538" y="1050925"/>
            <a:ext cx="254476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43000" y="1770063"/>
            <a:ext cx="6858000" cy="1084262"/>
          </a:xfrm>
          <a:prstGeom prst="rect">
            <a:avLst/>
          </a:prstGeom>
          <a:noFill/>
        </p:spPr>
        <p:txBody>
          <a:bodyPr lIns="68598" tIns="34299" rIns="68598" bIns="34299">
            <a:spAutoFit/>
          </a:bodyPr>
          <a:lstStyle/>
          <a:p>
            <a:pPr algn="ctr" eaLnBrk="0" fontAlgn="auto" hangingPunct="0">
              <a:spcBef>
                <a:spcPts val="0"/>
              </a:spcBef>
              <a:spcAft>
                <a:spcPts val="0"/>
              </a:spcAft>
              <a:defRPr/>
            </a:pPr>
            <a:r>
              <a:rPr lang="en-US" sz="6600" b="1" dirty="0">
                <a:solidFill>
                  <a:srgbClr val="004EAC"/>
                </a:solidFill>
                <a:effectLst>
                  <a:outerShdw blurRad="38100" dist="38100" dir="2700000" algn="tl">
                    <a:srgbClr val="000000">
                      <a:alpha val="43137"/>
                    </a:srgbClr>
                  </a:outerShdw>
                </a:effectLst>
                <a:latin typeface="Times New Roman" pitchFamily="18" charset="0"/>
                <a:cs typeface="Times New Roman" pitchFamily="18" charset="0"/>
              </a:rPr>
              <a:t>BONITRON</a:t>
            </a:r>
          </a:p>
        </p:txBody>
      </p:sp>
      <p:sp>
        <p:nvSpPr>
          <p:cNvPr id="6" name="Rectangle 5"/>
          <p:cNvSpPr txBox="1">
            <a:spLocks noChangeArrowheads="1"/>
          </p:cNvSpPr>
          <p:nvPr/>
        </p:nvSpPr>
        <p:spPr>
          <a:xfrm>
            <a:off x="1676400" y="228812"/>
            <a:ext cx="7467600" cy="457623"/>
          </a:xfrm>
          <a:prstGeom prst="rect">
            <a:avLst/>
          </a:prstGeom>
          <a:ln/>
        </p:spPr>
        <p:txBody>
          <a:bodyPr lIns="68598" tIns="34299" rIns="68598" bIns="34299"/>
          <a:lstStyle>
            <a:lvl1pPr>
              <a:defRPr b="1">
                <a:solidFill>
                  <a:srgbClr val="FFFFFF"/>
                </a:solidFill>
                <a:effectLst>
                  <a:reflection blurRad="6350" stA="55000" endA="300" endPos="45500" dir="5400000" sy="-100000" algn="bl" rotWithShape="0"/>
                </a:effectLst>
                <a:latin typeface="Calibri" pitchFamily="34" charset="0"/>
              </a:defRPr>
            </a:lvl1pPr>
          </a:lstStyle>
          <a:p>
            <a:pPr algn="ctr" eaLnBrk="0" fontAlgn="auto" hangingPunct="0">
              <a:spcBef>
                <a:spcPts val="0"/>
              </a:spcBef>
              <a:spcAft>
                <a:spcPts val="0"/>
              </a:spcAft>
              <a:defRPr/>
            </a:pPr>
            <a:r>
              <a:rPr lang="en-US" dirty="0"/>
              <a:t>WWW.BONITRON.COM      	      -	    615-244-2825</a:t>
            </a:r>
          </a:p>
        </p:txBody>
      </p:sp>
    </p:spTree>
    <p:extLst>
      <p:ext uri="{BB962C8B-B14F-4D97-AF65-F5344CB8AC3E}">
        <p14:creationId xmlns:p14="http://schemas.microsoft.com/office/powerpoint/2010/main" val="1447349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nodeType="afterGroup">
                            <p:stCondLst>
                              <p:cond delay="200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400"/>
                            </p:stCondLst>
                            <p:childTnLst>
                              <p:par>
                                <p:cTn id="15" presetID="23" presetClass="entr" presetSubtype="28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strVal val="4/3*#ppt_w"/>
                                          </p:val>
                                        </p:tav>
                                        <p:tav tm="100000">
                                          <p:val>
                                            <p:strVal val="#ppt_w"/>
                                          </p:val>
                                        </p:tav>
                                      </p:tavLst>
                                    </p:anim>
                                    <p:anim calcmode="lin" valueType="num">
                                      <p:cBhvr>
                                        <p:cTn id="18" dur="500" fill="hold"/>
                                        <p:tgtEl>
                                          <p:spTgt spid="2"/>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3" name="ZOOM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F9265-753A-4102-AD2A-ECBD63CB3D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86400" y="1123950"/>
            <a:ext cx="3210713" cy="3276600"/>
          </a:xfrm>
          <a:prstGeom prst="rect">
            <a:avLst/>
          </a:prstGeom>
          <a:noFill/>
          <a:ln w="9525">
            <a:noFill/>
            <a:miter lim="800000"/>
            <a:headEnd/>
            <a:tailEnd/>
          </a:ln>
          <a:effectLst/>
        </p:spPr>
      </p:pic>
      <p:graphicFrame>
        <p:nvGraphicFramePr>
          <p:cNvPr id="15" name="Diagram 14"/>
          <p:cNvGraphicFramePr/>
          <p:nvPr>
            <p:extLst>
              <p:ext uri="{D42A27DB-BD31-4B8C-83A1-F6EECF244321}">
                <p14:modId xmlns:p14="http://schemas.microsoft.com/office/powerpoint/2010/main" val="3235762129"/>
              </p:ext>
            </p:extLst>
          </p:nvPr>
        </p:nvGraphicFramePr>
        <p:xfrm>
          <a:off x="385777" y="1123950"/>
          <a:ext cx="4876800" cy="39171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p:cNvSpPr txBox="1"/>
          <p:nvPr/>
        </p:nvSpPr>
        <p:spPr>
          <a:xfrm>
            <a:off x="76200" y="729085"/>
            <a:ext cx="5029200" cy="307777"/>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Bonitron Solutions for Commercial &amp; Industrial VSD Application</a:t>
            </a:r>
          </a:p>
        </p:txBody>
      </p:sp>
      <p:sp>
        <p:nvSpPr>
          <p:cNvPr id="7" name="Title 1"/>
          <p:cNvSpPr txBox="1">
            <a:spLocks/>
          </p:cNvSpPr>
          <p:nvPr/>
        </p:nvSpPr>
        <p:spPr>
          <a:xfrm>
            <a:off x="2928257" y="0"/>
            <a:ext cx="6248400" cy="6324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DC Bus Management</a:t>
            </a:r>
          </a:p>
        </p:txBody>
      </p:sp>
    </p:spTree>
    <p:extLst>
      <p:ext uri="{BB962C8B-B14F-4D97-AF65-F5344CB8AC3E}">
        <p14:creationId xmlns:p14="http://schemas.microsoft.com/office/powerpoint/2010/main" val="1124946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650" y="-31542"/>
            <a:ext cx="6229350" cy="742950"/>
          </a:xfrm>
        </p:spPr>
        <p:txBody>
          <a:bodyPr>
            <a:noAutofit/>
          </a:bodyPr>
          <a:lstStyle/>
          <a:p>
            <a:r>
              <a:rPr lang="en-US" sz="3300" b="1" dirty="0"/>
              <a:t>Drive DC Bus Management </a:t>
            </a:r>
          </a:p>
        </p:txBody>
      </p:sp>
      <p:sp>
        <p:nvSpPr>
          <p:cNvPr id="5" name="Slide Number Placeholder 4"/>
          <p:cNvSpPr>
            <a:spLocks noGrp="1"/>
          </p:cNvSpPr>
          <p:nvPr>
            <p:ph type="sldNum" sz="quarter" idx="12"/>
          </p:nvPr>
        </p:nvSpPr>
        <p:spPr/>
        <p:txBody>
          <a:bodyPr/>
          <a:lstStyle/>
          <a:p>
            <a:fld id="{2DCF9265-753A-4102-AD2A-ECBD63CB3D46}" type="slidenum">
              <a:rPr lang="en-US" smtClean="0">
                <a:solidFill>
                  <a:prstClr val="black">
                    <a:tint val="75000"/>
                  </a:prstClr>
                </a:solidFill>
              </a:rPr>
              <a:pPr/>
              <a:t>6</a:t>
            </a:fld>
            <a:endParaRPr lang="en-US" dirty="0">
              <a:solidFill>
                <a:prstClr val="black">
                  <a:tint val="75000"/>
                </a:prstClr>
              </a:solidFill>
            </a:endParaRPr>
          </a:p>
        </p:txBody>
      </p:sp>
      <p:pic>
        <p:nvPicPr>
          <p:cNvPr id="6" name="Picture 2" descr="http://m.eet.com/media/1158013/296893-teardown_the_nuances_of_variable_frequency_drives_figure_3.jpg"/>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b="34364"/>
          <a:stretch/>
        </p:blipFill>
        <p:spPr bwMode="auto">
          <a:xfrm>
            <a:off x="152400" y="1131857"/>
            <a:ext cx="6248400" cy="3603417"/>
          </a:xfrm>
          <a:prstGeom prst="rect">
            <a:avLst/>
          </a:prstGeom>
          <a:gradFill>
            <a:gsLst>
              <a:gs pos="0">
                <a:srgbClr val="FF0000"/>
              </a:gs>
              <a:gs pos="53000">
                <a:schemeClr val="bg1">
                  <a:alpha val="43000"/>
                </a:schemeClr>
              </a:gs>
              <a:gs pos="100000">
                <a:schemeClr val="accent1">
                  <a:hueOff val="0"/>
                  <a:satOff val="0"/>
                  <a:lumOff val="0"/>
                  <a:alphaOff val="0"/>
                  <a:shade val="94000"/>
                  <a:satMod val="135000"/>
                </a:schemeClr>
              </a:gs>
            </a:gsLst>
            <a:lin ang="16200000" scaled="0"/>
          </a:gradFill>
          <a:ln>
            <a:noFill/>
          </a:ln>
          <a:effectLst>
            <a:glow rad="127000">
              <a:schemeClr val="tx1">
                <a:lumMod val="95000"/>
                <a:lumOff val="5000"/>
              </a:schemeClr>
            </a:glow>
            <a:outerShdw blurRad="292100" dist="139700" dir="2700000" algn="tl" rotWithShape="0">
              <a:srgbClr val="333333">
                <a:alpha val="65000"/>
              </a:srgbClr>
            </a:outerShdw>
          </a:effectLst>
        </p:spPr>
      </p:pic>
      <p:sp>
        <p:nvSpPr>
          <p:cNvPr id="7" name="Rounded Rectangle 6"/>
          <p:cNvSpPr/>
          <p:nvPr/>
        </p:nvSpPr>
        <p:spPr>
          <a:xfrm>
            <a:off x="2743200" y="1276350"/>
            <a:ext cx="381000" cy="2819400"/>
          </a:xfrm>
          <a:prstGeom prst="roundRect">
            <a:avLst/>
          </a:prstGeom>
          <a:noFill/>
          <a:ln w="3175">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ight Arrow 7"/>
          <p:cNvSpPr/>
          <p:nvPr/>
        </p:nvSpPr>
        <p:spPr>
          <a:xfrm rot="4860369">
            <a:off x="4021" y="1872228"/>
            <a:ext cx="749187" cy="339482"/>
          </a:xfrm>
          <a:prstGeom prst="rightArrow">
            <a:avLst/>
          </a:prstGeom>
          <a:noFill/>
          <a:ln w="38100" cmpd="dbl">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12" name="Diagram 11"/>
          <p:cNvGraphicFramePr/>
          <p:nvPr/>
        </p:nvGraphicFramePr>
        <p:xfrm>
          <a:off x="4929188" y="758429"/>
          <a:ext cx="4062413" cy="4145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D19D51F-972E-40B2-815D-2E258F774D81}"/>
              </a:ext>
            </a:extLst>
          </p:cNvPr>
          <p:cNvSpPr txBox="1"/>
          <p:nvPr/>
        </p:nvSpPr>
        <p:spPr>
          <a:xfrm>
            <a:off x="76200" y="729085"/>
            <a:ext cx="4191000" cy="307777"/>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Bonitron Solutions Standard Connectivity &amp; Features</a:t>
            </a:r>
          </a:p>
        </p:txBody>
      </p:sp>
    </p:spTree>
    <p:extLst>
      <p:ext uri="{BB962C8B-B14F-4D97-AF65-F5344CB8AC3E}">
        <p14:creationId xmlns:p14="http://schemas.microsoft.com/office/powerpoint/2010/main" val="3096374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7" descr="C:\PM65\IMMAGES\012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307" y="1017986"/>
            <a:ext cx="6294097" cy="36683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4" name="Picture 3" descr="dec29gal47">
            <a:hlinkClick r:id="rId4"/>
            <a:extLst>
              <a:ext uri="{FF2B5EF4-FFF2-40B4-BE49-F238E27FC236}">
                <a16:creationId xmlns:a16="http://schemas.microsoft.com/office/drawing/2014/main" id="{1EB1815A-60E6-410A-B6EE-6972C903A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8865" y="2323806"/>
            <a:ext cx="1652209" cy="1600200"/>
          </a:xfrm>
          <a:prstGeom prst="roundRect">
            <a:avLst>
              <a:gd name="adj" fmla="val 4167"/>
            </a:avLst>
          </a:prstGeom>
          <a:solidFill>
            <a:srgbClr val="FFFFFF"/>
          </a:solidFill>
          <a:ln w="76200" cap="sq">
            <a:solidFill>
              <a:srgbClr val="292929"/>
            </a:solidFill>
            <a:miter lim="800000"/>
          </a:ln>
          <a:effectLst>
            <a:glow rad="444500">
              <a:schemeClr val="accent1">
                <a:satMod val="175000"/>
                <a:alpha val="85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01730" name="Slide Number Placeholder 4"/>
          <p:cNvSpPr txBox="1">
            <a:spLocks noGrp="1"/>
          </p:cNvSpPr>
          <p:nvPr/>
        </p:nvSpPr>
        <p:spPr bwMode="auto">
          <a:xfrm>
            <a:off x="8859418" y="4914900"/>
            <a:ext cx="20294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FCBDAC-1408-4D41-A461-12CC97E50E95}" type="slidenum">
              <a:rPr lang="en-US" altLang="en-US" sz="1050">
                <a:solidFill>
                  <a:prstClr val="black"/>
                </a:solidFill>
              </a:rPr>
              <a:pPr/>
              <a:t>7</a:t>
            </a:fld>
            <a:endParaRPr lang="en-US" altLang="en-US" sz="1050" dirty="0">
              <a:solidFill>
                <a:prstClr val="black"/>
              </a:solidFill>
            </a:endParaRPr>
          </a:p>
        </p:txBody>
      </p:sp>
      <p:sp>
        <p:nvSpPr>
          <p:cNvPr id="5" name="TextBox 4"/>
          <p:cNvSpPr txBox="1"/>
          <p:nvPr/>
        </p:nvSpPr>
        <p:spPr>
          <a:xfrm>
            <a:off x="55888" y="720626"/>
            <a:ext cx="2743200" cy="369332"/>
          </a:xfrm>
          <a:prstGeom prst="rect">
            <a:avLst/>
          </a:prstGeom>
          <a:ln w="25400">
            <a:solidFill>
              <a:schemeClr val="tx2">
                <a:lumMod val="5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solidFill>
                  <a:schemeClr val="tx1"/>
                </a:solidFill>
                <a:effectLst>
                  <a:outerShdw blurRad="38100" dist="38100" dir="2700000" algn="tl">
                    <a:srgbClr val="000000">
                      <a:alpha val="43137"/>
                    </a:srgbClr>
                  </a:outerShdw>
                </a:effectLst>
              </a:rPr>
              <a:t>Environmental Conditions</a:t>
            </a:r>
          </a:p>
        </p:txBody>
      </p:sp>
      <p:sp>
        <p:nvSpPr>
          <p:cNvPr id="6" name="Rectangle 2"/>
          <p:cNvSpPr txBox="1">
            <a:spLocks noChangeArrowheads="1"/>
          </p:cNvSpPr>
          <p:nvPr/>
        </p:nvSpPr>
        <p:spPr>
          <a:xfrm>
            <a:off x="2895600" y="20011"/>
            <a:ext cx="6248400" cy="571500"/>
          </a:xfrm>
          <a:prstGeom prst="rect">
            <a:avLst/>
          </a:prstGeom>
          <a:noFill/>
          <a:ln/>
        </p:spPr>
        <p:txBody>
          <a:bodyPr lIns="92075" tIns="46038" rIns="92075" bIns="46038" anchor="b">
            <a:normAutofit fontScale="90000" lnSpcReduction="10000"/>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altLang="en-US" b="1" dirty="0">
                <a:solidFill>
                  <a:prstClr val="white"/>
                </a:solidFill>
                <a:effectLst>
                  <a:outerShdw blurRad="38100" dist="38100" dir="2700000" algn="tl">
                    <a:srgbClr val="FFFFFF"/>
                  </a:outerShdw>
                </a:effectLst>
              </a:rPr>
              <a:t>AC Line Loss</a:t>
            </a:r>
            <a:endParaRPr lang="en-US" b="1" dirty="0">
              <a:solidFill>
                <a:srgbClr val="FFFFFF"/>
              </a:solidFill>
            </a:endParaRPr>
          </a:p>
        </p:txBody>
      </p:sp>
      <p:sp>
        <p:nvSpPr>
          <p:cNvPr id="2" name="TextBox 1">
            <a:extLst>
              <a:ext uri="{FF2B5EF4-FFF2-40B4-BE49-F238E27FC236}">
                <a16:creationId xmlns:a16="http://schemas.microsoft.com/office/drawing/2014/main" id="{6687173F-A52E-4651-B6D7-5E02237F84BD}"/>
              </a:ext>
            </a:extLst>
          </p:cNvPr>
          <p:cNvSpPr txBox="1"/>
          <p:nvPr/>
        </p:nvSpPr>
        <p:spPr>
          <a:xfrm>
            <a:off x="55022" y="1089958"/>
            <a:ext cx="2284664" cy="1938992"/>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Fallen Trees</a:t>
            </a:r>
          </a:p>
          <a:p>
            <a:r>
              <a:rPr lang="en-US" sz="2400" b="1" dirty="0">
                <a:effectLst>
                  <a:outerShdw blurRad="38100" dist="38100" dir="2700000" algn="tl">
                    <a:srgbClr val="000000">
                      <a:alpha val="43137"/>
                    </a:srgbClr>
                  </a:outerShdw>
                </a:effectLst>
              </a:rPr>
              <a:t>Flooding</a:t>
            </a:r>
          </a:p>
          <a:p>
            <a:r>
              <a:rPr lang="en-US" sz="2400" b="1" dirty="0">
                <a:effectLst>
                  <a:outerShdw blurRad="38100" dist="38100" dir="2700000" algn="tl">
                    <a:srgbClr val="000000">
                      <a:alpha val="43137"/>
                    </a:srgbClr>
                  </a:outerShdw>
                </a:effectLst>
              </a:rPr>
              <a:t>Lightning Strikes</a:t>
            </a:r>
          </a:p>
          <a:p>
            <a:r>
              <a:rPr lang="en-US" sz="2400" b="1" dirty="0">
                <a:effectLst>
                  <a:outerShdw blurRad="38100" dist="38100" dir="2700000" algn="tl">
                    <a:srgbClr val="000000">
                      <a:alpha val="43137"/>
                    </a:srgbClr>
                  </a:outerShdw>
                </a:effectLst>
              </a:rPr>
              <a:t>Mother Nature</a:t>
            </a:r>
          </a:p>
          <a:p>
            <a:r>
              <a:rPr lang="en-US" sz="2400" b="1" dirty="0">
                <a:effectLst>
                  <a:outerShdw blurRad="38100" dist="38100" dir="2700000" algn="tl">
                    <a:srgbClr val="000000">
                      <a:alpha val="43137"/>
                    </a:srgbClr>
                  </a:outerShdw>
                </a:effectLst>
              </a:rPr>
              <a:t>Human Nature…</a:t>
            </a:r>
          </a:p>
        </p:txBody>
      </p:sp>
      <p:pic>
        <p:nvPicPr>
          <p:cNvPr id="7" name="Picture 6">
            <a:extLst>
              <a:ext uri="{FF2B5EF4-FFF2-40B4-BE49-F238E27FC236}">
                <a16:creationId xmlns:a16="http://schemas.microsoft.com/office/drawing/2014/main" id="{925A8886-E54E-44EB-BCDC-D4EC2806029D}"/>
              </a:ext>
            </a:extLst>
          </p:cNvPr>
          <p:cNvPicPr/>
          <p:nvPr/>
        </p:nvPicPr>
        <p:blipFill>
          <a:blip r:embed="rId6"/>
          <a:stretch>
            <a:fillRect/>
          </a:stretch>
        </p:blipFill>
        <p:spPr>
          <a:xfrm>
            <a:off x="1791806" y="3482154"/>
            <a:ext cx="2311312" cy="15211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8" name="Group 7">
            <a:extLst>
              <a:ext uri="{FF2B5EF4-FFF2-40B4-BE49-F238E27FC236}">
                <a16:creationId xmlns:a16="http://schemas.microsoft.com/office/drawing/2014/main" id="{26D6199E-32B8-40FF-81AB-D0EC67722900}"/>
              </a:ext>
            </a:extLst>
          </p:cNvPr>
          <p:cNvGrpSpPr/>
          <p:nvPr/>
        </p:nvGrpSpPr>
        <p:grpSpPr>
          <a:xfrm>
            <a:off x="7092719" y="1870069"/>
            <a:ext cx="1868169" cy="3044831"/>
            <a:chOff x="0" y="0"/>
            <a:chExt cx="4562602" cy="6835902"/>
          </a:xfrm>
        </p:grpSpPr>
        <p:sp>
          <p:nvSpPr>
            <p:cNvPr id="9" name="Rectangle 8">
              <a:extLst>
                <a:ext uri="{FF2B5EF4-FFF2-40B4-BE49-F238E27FC236}">
                  <a16:creationId xmlns:a16="http://schemas.microsoft.com/office/drawing/2014/main" id="{13A2FBD7-BDC9-415C-AB06-D9570A31B6FB}"/>
                </a:ext>
              </a:extLst>
            </p:cNvPr>
            <p:cNvSpPr/>
            <p:nvPr/>
          </p:nvSpPr>
          <p:spPr>
            <a:xfrm>
              <a:off x="3633216" y="61309"/>
              <a:ext cx="757611" cy="339003"/>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0" tIns="0" rIns="0" bIns="0" rtlCol="0">
              <a:noAutofit/>
            </a:bodyPr>
            <a:lstStyle/>
            <a:p>
              <a:pPr marL="0" marR="0">
                <a:lnSpc>
                  <a:spcPct val="107000"/>
                </a:lnSpc>
                <a:spcBef>
                  <a:spcPts val="0"/>
                </a:spcBef>
                <a:spcAft>
                  <a:spcPts val="800"/>
                </a:spcAft>
              </a:pPr>
              <a:r>
                <a:rPr lang="en-US" sz="1800">
                  <a:solidFill>
                    <a:srgbClr val="000099"/>
                  </a:solidFill>
                  <a:effectLst/>
                  <a:latin typeface="Arial" panose="020B0604020202020204" pitchFamily="34" charset="0"/>
                  <a:ea typeface="Arial" panose="020B0604020202020204" pitchFamily="34" charset="0"/>
                  <a:cs typeface="Calibri" panose="020F0502020204030204" pitchFamily="34" charset="0"/>
                </a:rPr>
                <a:t>Slide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5FEC278-F7E0-42D6-83A6-7520E279946B}"/>
                </a:ext>
              </a:extLst>
            </p:cNvPr>
            <p:cNvSpPr/>
            <p:nvPr/>
          </p:nvSpPr>
          <p:spPr>
            <a:xfrm>
              <a:off x="4204716" y="61309"/>
              <a:ext cx="337326" cy="339003"/>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0" tIns="0" rIns="0" bIns="0" rtlCol="0">
              <a:noAutofit/>
            </a:bodyPr>
            <a:lstStyle/>
            <a:p>
              <a:pPr marL="0" marR="0">
                <a:lnSpc>
                  <a:spcPct val="107000"/>
                </a:lnSpc>
                <a:spcBef>
                  <a:spcPts val="0"/>
                </a:spcBef>
                <a:spcAft>
                  <a:spcPts val="800"/>
                </a:spcAft>
              </a:pPr>
              <a:r>
                <a:rPr lang="en-US" sz="1800">
                  <a:solidFill>
                    <a:srgbClr val="000099"/>
                  </a:solidFill>
                  <a:effectLst/>
                  <a:latin typeface="Arial" panose="020B0604020202020204" pitchFamily="34" charset="0"/>
                  <a:ea typeface="Arial" panose="020B0604020202020204" pitchFamily="34" charset="0"/>
                  <a:cs typeface="Calibri" panose="020F0502020204030204" pitchFamily="34" charset="0"/>
                </a:rPr>
                <a:t>34</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063522F-51CB-4AE9-9C57-41AF9EC7C792}"/>
                </a:ext>
              </a:extLst>
            </p:cNvPr>
            <p:cNvSpPr/>
            <p:nvPr/>
          </p:nvSpPr>
          <p:spPr>
            <a:xfrm>
              <a:off x="4457700" y="61309"/>
              <a:ext cx="84472" cy="339003"/>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0" tIns="0" rIns="0" bIns="0" rtlCol="0">
              <a:noAutofit/>
            </a:bodyPr>
            <a:lstStyle/>
            <a:p>
              <a:pPr marL="0" marR="0">
                <a:lnSpc>
                  <a:spcPct val="107000"/>
                </a:lnSpc>
                <a:spcBef>
                  <a:spcPts val="0"/>
                </a:spcBef>
                <a:spcAft>
                  <a:spcPts val="800"/>
                </a:spcAft>
              </a:pPr>
              <a:r>
                <a:rPr lang="en-US" sz="1800">
                  <a:solidFill>
                    <a:srgbClr val="000099"/>
                  </a:solidFill>
                  <a:effectLst/>
                  <a:latin typeface="Arial" panose="020B0604020202020204" pitchFamily="34" charset="0"/>
                  <a:ea typeface="Arial" panose="020B0604020202020204" pitchFamily="34" charset="0"/>
                  <a:cs typeface="Calibri" panose="020F0502020204030204" pitchFamily="34" charset="0"/>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4EB8EE1-043D-4025-AD7C-B5D928F50E6C}"/>
                </a:ext>
              </a:extLst>
            </p:cNvPr>
            <p:cNvPicPr/>
            <p:nvPr/>
          </p:nvPicPr>
          <p:blipFill>
            <a:blip r:embed="rId7"/>
            <a:stretch>
              <a:fillRect/>
            </a:stretch>
          </p:blipFill>
          <p:spPr>
            <a:xfrm>
              <a:off x="0" y="0"/>
              <a:ext cx="4562602" cy="6835902"/>
            </a:xfrm>
            <a:prstGeom prst="rect">
              <a:avLst/>
            </a:prstGeom>
          </p:spPr>
          <p:style>
            <a:lnRef idx="2">
              <a:schemeClr val="dk1">
                <a:shade val="50000"/>
              </a:schemeClr>
            </a:lnRef>
            <a:fillRef idx="1">
              <a:schemeClr val="dk1"/>
            </a:fillRef>
            <a:effectRef idx="0">
              <a:schemeClr val="dk1"/>
            </a:effectRef>
            <a:fontRef idx="minor">
              <a:schemeClr val="lt1"/>
            </a:fontRef>
          </p:style>
        </p:pic>
      </p:grpSp>
      <p:pic>
        <p:nvPicPr>
          <p:cNvPr id="13" name="Picture 3" descr="The Lincoln Electric System uses a squirrel guard from a company called Central Maloney. The picture shows an older version of squirrel guard on a transformer bushing. ">
            <a:extLst>
              <a:ext uri="{FF2B5EF4-FFF2-40B4-BE49-F238E27FC236}">
                <a16:creationId xmlns:a16="http://schemas.microsoft.com/office/drawing/2014/main" id="{34A3CA5D-5C18-4521-9280-1B0797BE2945}"/>
              </a:ext>
            </a:extLst>
          </p:cNvPr>
          <p:cNvPicPr>
            <a:picLocks noChangeAspect="1" noChangeArrowheads="1"/>
          </p:cNvPicPr>
          <p:nvPr/>
        </p:nvPicPr>
        <p:blipFill>
          <a:blip r:embed="rId8" cstate="print"/>
          <a:stretch>
            <a:fillRect/>
          </a:stretch>
        </p:blipFill>
        <p:spPr bwMode="auto">
          <a:xfrm>
            <a:off x="4722108" y="3201572"/>
            <a:ext cx="2368319" cy="15245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C55E6A52-7FA5-BDCE-71E0-EF94EF6066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22" y="3028950"/>
            <a:ext cx="2144487" cy="15211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39059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399" y="0"/>
            <a:ext cx="6324601" cy="690387"/>
          </a:xfrm>
        </p:spPr>
        <p:txBody>
          <a:bodyPr>
            <a:normAutofit/>
          </a:bodyPr>
          <a:lstStyle/>
          <a:p>
            <a:r>
              <a:rPr lang="en-US" altLang="en-US" b="1" dirty="0">
                <a:solidFill>
                  <a:prstClr val="white"/>
                </a:solidFill>
                <a:effectLst>
                  <a:outerShdw blurRad="38100" dist="38100" dir="2700000" algn="tl">
                    <a:srgbClr val="FFFFFF"/>
                  </a:outerShdw>
                </a:effectLst>
              </a:rPr>
              <a:t>AC Line Loss</a:t>
            </a:r>
            <a:endParaRPr lang="en-US" b="1" dirty="0">
              <a:solidFill>
                <a:srgbClr val="FFFFFF"/>
              </a:solidFill>
            </a:endParaRPr>
          </a:p>
        </p:txBody>
      </p:sp>
      <p:sp>
        <p:nvSpPr>
          <p:cNvPr id="5" name="Slide Number Placeholder 4"/>
          <p:cNvSpPr>
            <a:spLocks noGrp="1"/>
          </p:cNvSpPr>
          <p:nvPr>
            <p:ph type="sldNum" sz="quarter" idx="12"/>
          </p:nvPr>
        </p:nvSpPr>
        <p:spPr/>
        <p:txBody>
          <a:bodyPr/>
          <a:lstStyle/>
          <a:p>
            <a:pPr>
              <a:defRPr/>
            </a:pPr>
            <a:fld id="{75080D65-A753-4702-8348-792B17B351FE}" type="slidenum">
              <a:rPr lang="en-US" smtClean="0">
                <a:solidFill>
                  <a:prstClr val="black">
                    <a:tint val="75000"/>
                  </a:prstClr>
                </a:solidFill>
              </a:rPr>
              <a:pPr>
                <a:defRPr/>
              </a:pPr>
              <a:t>8</a:t>
            </a:fld>
            <a:endParaRPr lang="en-US" dirty="0">
              <a:solidFill>
                <a:prstClr val="black">
                  <a:tint val="75000"/>
                </a:prstClr>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7691"/>
          <a:stretch/>
        </p:blipFill>
        <p:spPr>
          <a:xfrm>
            <a:off x="1066800" y="971550"/>
            <a:ext cx="6781800" cy="37738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p:cNvSpPr txBox="1"/>
          <p:nvPr/>
        </p:nvSpPr>
        <p:spPr>
          <a:xfrm>
            <a:off x="152400" y="770053"/>
            <a:ext cx="2209800" cy="461665"/>
          </a:xfrm>
          <a:prstGeom prst="rect">
            <a:avLst/>
          </a:prstGeom>
          <a:solidFill>
            <a:schemeClr val="accent1">
              <a:lumMod val="60000"/>
              <a:lumOff val="40000"/>
            </a:schemeClr>
          </a:solidFill>
          <a:ln>
            <a:solidFill>
              <a:schemeClr val="dk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algn="ctr"/>
            <a:r>
              <a:rPr lang="en-US" sz="2400" b="1" dirty="0">
                <a:effectLst>
                  <a:outerShdw blurRad="38100" dist="38100" dir="2700000" algn="tl">
                    <a:srgbClr val="000000">
                      <a:alpha val="43137"/>
                    </a:srgbClr>
                  </a:outerShdw>
                </a:effectLst>
              </a:rPr>
              <a:t>The Classic</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0571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7" name="Picture 3" descr="Backhoe%2520310SG">
            <a:extLst>
              <a:ext uri="{FF2B5EF4-FFF2-40B4-BE49-F238E27FC236}">
                <a16:creationId xmlns:a16="http://schemas.microsoft.com/office/drawing/2014/main" id="{79330826-AA1E-40BD-BF14-AF1AB4D08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80318"/>
            <a:ext cx="6400800" cy="3823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687108" name="Slide Number Placeholder 3">
            <a:extLst>
              <a:ext uri="{FF2B5EF4-FFF2-40B4-BE49-F238E27FC236}">
                <a16:creationId xmlns:a16="http://schemas.microsoft.com/office/drawing/2014/main" id="{C31B3932-3695-40A6-9D3A-E26D282DFAF9}"/>
              </a:ext>
            </a:extLst>
          </p:cNvPr>
          <p:cNvSpPr txBox="1">
            <a:spLocks noGrp="1"/>
          </p:cNvSpPr>
          <p:nvPr/>
        </p:nvSpPr>
        <p:spPr bwMode="auto">
          <a:xfrm>
            <a:off x="8686800" y="49149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4024E2-4770-46C7-B815-9821346B3587}" type="slidenum">
              <a:rPr lang="en-US" altLang="en-US" sz="1050"/>
              <a:pPr/>
              <a:t>9</a:t>
            </a:fld>
            <a:endParaRPr lang="en-US" altLang="en-US" sz="1050" dirty="0"/>
          </a:p>
        </p:txBody>
      </p:sp>
      <p:sp>
        <p:nvSpPr>
          <p:cNvPr id="5" name="TextBox 4">
            <a:extLst>
              <a:ext uri="{FF2B5EF4-FFF2-40B4-BE49-F238E27FC236}">
                <a16:creationId xmlns:a16="http://schemas.microsoft.com/office/drawing/2014/main" id="{41ED4B38-BE13-4893-8450-5EDF4CB5913B}"/>
              </a:ext>
            </a:extLst>
          </p:cNvPr>
          <p:cNvSpPr txBox="1"/>
          <p:nvPr/>
        </p:nvSpPr>
        <p:spPr>
          <a:xfrm>
            <a:off x="2705100" y="895350"/>
            <a:ext cx="3581400" cy="369332"/>
          </a:xfrm>
          <a:prstGeom prst="rect">
            <a:avLst/>
          </a:prstGeom>
          <a:solidFill>
            <a:schemeClr val="accent1">
              <a:lumMod val="60000"/>
              <a:lumOff val="40000"/>
            </a:schemeClr>
          </a:solidFill>
          <a:ln>
            <a:solidFill>
              <a:schemeClr val="dk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algn="ctr"/>
            <a:r>
              <a:rPr lang="en-US" b="1" dirty="0">
                <a:effectLst>
                  <a:outerShdw blurRad="38100" dist="38100" dir="2700000" algn="tl">
                    <a:srgbClr val="000000">
                      <a:alpha val="43137"/>
                    </a:srgbClr>
                  </a:outerShdw>
                </a:effectLst>
              </a:rPr>
              <a:t>Singapore Power Quality Problem</a:t>
            </a:r>
          </a:p>
        </p:txBody>
      </p:sp>
      <p:sp>
        <p:nvSpPr>
          <p:cNvPr id="8" name="Title 1">
            <a:extLst>
              <a:ext uri="{FF2B5EF4-FFF2-40B4-BE49-F238E27FC236}">
                <a16:creationId xmlns:a16="http://schemas.microsoft.com/office/drawing/2014/main" id="{A333C5EC-99E9-4BD2-BB3A-47DB7F3BBA6E}"/>
              </a:ext>
            </a:extLst>
          </p:cNvPr>
          <p:cNvSpPr>
            <a:spLocks noGrp="1"/>
          </p:cNvSpPr>
          <p:nvPr>
            <p:ph type="title"/>
          </p:nvPr>
        </p:nvSpPr>
        <p:spPr>
          <a:xfrm>
            <a:off x="2827712" y="17689"/>
            <a:ext cx="6324601" cy="690387"/>
          </a:xfrm>
        </p:spPr>
        <p:txBody>
          <a:bodyPr>
            <a:normAutofit/>
          </a:bodyPr>
          <a:lstStyle/>
          <a:p>
            <a:r>
              <a:rPr lang="en-US" altLang="en-US" b="1" dirty="0">
                <a:solidFill>
                  <a:prstClr val="white"/>
                </a:solidFill>
                <a:effectLst>
                  <a:outerShdw blurRad="38100" dist="38100" dir="2700000" algn="tl">
                    <a:srgbClr val="FFFFFF"/>
                  </a:outerShdw>
                </a:effectLst>
              </a:rPr>
              <a:t>AC Line Loss</a:t>
            </a:r>
            <a:endParaRPr lang="en-US" b="1" dirty="0">
              <a:solidFill>
                <a:srgbClr val="FFFFFF"/>
              </a:solidFill>
            </a:endParaRPr>
          </a:p>
        </p:txBody>
      </p:sp>
    </p:spTree>
    <p:extLst>
      <p:ext uri="{BB962C8B-B14F-4D97-AF65-F5344CB8AC3E}">
        <p14:creationId xmlns:p14="http://schemas.microsoft.com/office/powerpoint/2010/main" val="3255540063"/>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10335</TotalTime>
  <Words>3704</Words>
  <Application>Microsoft Office PowerPoint</Application>
  <PresentationFormat>On-screen Show (16:9)</PresentationFormat>
  <Paragraphs>692</Paragraphs>
  <Slides>43</Slides>
  <Notes>40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1" baseType="lpstr">
      <vt:lpstr>Arial</vt:lpstr>
      <vt:lpstr>Book Antiqua</vt:lpstr>
      <vt:lpstr>Calibri</vt:lpstr>
      <vt:lpstr>Monotype Sorts</vt:lpstr>
      <vt:lpstr>Times New Roman</vt:lpstr>
      <vt:lpstr>Wingdings</vt:lpstr>
      <vt:lpstr>Office Theme</vt:lpstr>
      <vt:lpstr>Bitmap Image</vt:lpstr>
      <vt:lpstr>PowerPoint Presentation</vt:lpstr>
      <vt:lpstr>Presentation Topics</vt:lpstr>
      <vt:lpstr>Introduction</vt:lpstr>
      <vt:lpstr>Introduction</vt:lpstr>
      <vt:lpstr>PowerPoint Presentation</vt:lpstr>
      <vt:lpstr>Drive DC Bus Management </vt:lpstr>
      <vt:lpstr>PowerPoint Presentation</vt:lpstr>
      <vt:lpstr>AC Line Loss</vt:lpstr>
      <vt:lpstr>AC Line Loss</vt:lpstr>
      <vt:lpstr>AC Line Loss</vt:lpstr>
      <vt:lpstr>PowerPoint Presentation</vt:lpstr>
      <vt:lpstr>PowerPoint Presentation</vt:lpstr>
      <vt:lpstr>PowerPoint Presentation</vt:lpstr>
      <vt:lpstr>AC Line Loss</vt:lpstr>
      <vt:lpstr>Typical Plant Redundancy Line Up </vt:lpstr>
      <vt:lpstr>Current VFD Ride Thru Solutions</vt:lpstr>
      <vt:lpstr>VSD Backup Solutions</vt:lpstr>
      <vt:lpstr>PowerPoint Presentation</vt:lpstr>
      <vt:lpstr>PowerPoint Presentation</vt:lpstr>
      <vt:lpstr>PowerPoint Presentation</vt:lpstr>
      <vt:lpstr>UPD – Uninterruptable Power For Drives</vt:lpstr>
      <vt:lpstr>UPD – Uninterruptable Power For Drives</vt:lpstr>
      <vt:lpstr>PowerPoint Presentation</vt:lpstr>
      <vt:lpstr>PowerPoint Presentation</vt:lpstr>
      <vt:lpstr>PowerPoint Presentation</vt:lpstr>
      <vt:lpstr>PowerPoint Presentation</vt:lpstr>
      <vt:lpstr>UPD – Uninterruptable Power For Drives</vt:lpstr>
      <vt:lpstr>PowerPoint Presentation</vt:lpstr>
      <vt:lpstr>UPD AC Line Loss/DC Bus Backup Products </vt:lpstr>
      <vt:lpstr>UPD – Uninterruptable Power For Drives</vt:lpstr>
      <vt:lpstr>UPD – Uninterruptable Power For Drives</vt:lpstr>
      <vt:lpstr>Critical Process Protection</vt:lpstr>
      <vt:lpstr>Critical Process Protection</vt:lpstr>
      <vt:lpstr>Critical Process Protection</vt:lpstr>
      <vt:lpstr>PowerPoint Presentation</vt:lpstr>
      <vt:lpstr>PowerPoint Presentation</vt:lpstr>
      <vt:lpstr>PowerPoint Presentation</vt:lpstr>
      <vt:lpstr>PowerPoint Presentation</vt:lpstr>
      <vt:lpstr>Critical Application Examples</vt:lpstr>
      <vt:lpstr>Maintenance Solutions</vt:lpstr>
      <vt:lpstr>UPD Modules Integration</vt:lpstr>
      <vt:lpstr>Bonitron Maintenance Advantage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Bonitron, Inc</dc:title>
  <dc:creator>Todd Edwards</dc:creator>
  <cp:lastModifiedBy>Tim Smith</cp:lastModifiedBy>
  <cp:revision>552</cp:revision>
  <cp:lastPrinted>2012-11-21T17:03:02Z</cp:lastPrinted>
  <dcterms:created xsi:type="dcterms:W3CDTF">2011-03-25T15:45:01Z</dcterms:created>
  <dcterms:modified xsi:type="dcterms:W3CDTF">2025-02-04T18:46:34Z</dcterms:modified>
</cp:coreProperties>
</file>